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2" r:id="rId7"/>
    <p:sldId id="263" r:id="rId8"/>
    <p:sldId id="267" r:id="rId9"/>
    <p:sldId id="266" r:id="rId10"/>
    <p:sldId id="268" r:id="rId11"/>
    <p:sldId id="269" r:id="rId12"/>
    <p:sldId id="261" r:id="rId13"/>
    <p:sldId id="264" r:id="rId14"/>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7316E8-251D-4DA3-8B1A-32D0C05B02F9}" v="8" dt="2025-09-02T21:51:09.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70980" autoAdjust="0"/>
  </p:normalViewPr>
  <p:slideViewPr>
    <p:cSldViewPr snapToGrid="0">
      <p:cViewPr varScale="1">
        <p:scale>
          <a:sx n="78" d="100"/>
          <a:sy n="78" d="100"/>
        </p:scale>
        <p:origin x="180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Lang" userId="f95b2d2cfefe9fce" providerId="LiveId" clId="{D37316E8-251D-4DA3-8B1A-32D0C05B02F9}"/>
    <pc:docChg chg="undo custSel addSld delSld modSld">
      <pc:chgData name="Joshua Lang" userId="f95b2d2cfefe9fce" providerId="LiveId" clId="{D37316E8-251D-4DA3-8B1A-32D0C05B02F9}" dt="2025-09-02T21:59:43.255" v="7157" actId="26606"/>
      <pc:docMkLst>
        <pc:docMk/>
      </pc:docMkLst>
      <pc:sldChg chg="modNotesTx">
        <pc:chgData name="Joshua Lang" userId="f95b2d2cfefe9fce" providerId="LiveId" clId="{D37316E8-251D-4DA3-8B1A-32D0C05B02F9}" dt="2025-08-31T21:34:31.987" v="252" actId="20577"/>
        <pc:sldMkLst>
          <pc:docMk/>
          <pc:sldMk cId="676649697" sldId="257"/>
        </pc:sldMkLst>
      </pc:sldChg>
      <pc:sldChg chg="addSp delSp modSp mod">
        <pc:chgData name="Joshua Lang" userId="f95b2d2cfefe9fce" providerId="LiveId" clId="{D37316E8-251D-4DA3-8B1A-32D0C05B02F9}" dt="2025-09-02T21:28:34.284" v="6111" actId="12100"/>
        <pc:sldMkLst>
          <pc:docMk/>
          <pc:sldMk cId="4241070901" sldId="258"/>
        </pc:sldMkLst>
        <pc:spChg chg="mod">
          <ac:chgData name="Joshua Lang" userId="f95b2d2cfefe9fce" providerId="LiveId" clId="{D37316E8-251D-4DA3-8B1A-32D0C05B02F9}" dt="2025-09-02T08:17:28.165" v="5406" actId="26606"/>
          <ac:spMkLst>
            <pc:docMk/>
            <pc:sldMk cId="4241070901" sldId="258"/>
            <ac:spMk id="2" creationId="{56481707-4B1B-F80E-7FBD-5747A3CCAFE6}"/>
          </ac:spMkLst>
        </pc:spChg>
        <pc:spChg chg="del mod">
          <ac:chgData name="Joshua Lang" userId="f95b2d2cfefe9fce" providerId="LiveId" clId="{D37316E8-251D-4DA3-8B1A-32D0C05B02F9}" dt="2025-09-02T08:17:28.165" v="5406" actId="26606"/>
          <ac:spMkLst>
            <pc:docMk/>
            <pc:sldMk cId="4241070901" sldId="258"/>
            <ac:spMk id="3" creationId="{87330590-C81D-DFB6-2D64-30BDE35A6BEF}"/>
          </ac:spMkLst>
        </pc:spChg>
        <pc:graphicFrameChg chg="add mod">
          <ac:chgData name="Joshua Lang" userId="f95b2d2cfefe9fce" providerId="LiveId" clId="{D37316E8-251D-4DA3-8B1A-32D0C05B02F9}" dt="2025-09-02T21:28:34.284" v="6111" actId="12100"/>
          <ac:graphicFrameMkLst>
            <pc:docMk/>
            <pc:sldMk cId="4241070901" sldId="258"/>
            <ac:graphicFrameMk id="5" creationId="{3897A7D3-972B-EBDF-DDA8-C5EE9F101831}"/>
          </ac:graphicFrameMkLst>
        </pc:graphicFrameChg>
      </pc:sldChg>
      <pc:sldChg chg="addSp delSp modSp new mod modClrScheme chgLayout modNotesTx">
        <pc:chgData name="Joshua Lang" userId="f95b2d2cfefe9fce" providerId="LiveId" clId="{D37316E8-251D-4DA3-8B1A-32D0C05B02F9}" dt="2025-09-02T08:17:40.365" v="5408" actId="26606"/>
        <pc:sldMkLst>
          <pc:docMk/>
          <pc:sldMk cId="493579527" sldId="259"/>
        </pc:sldMkLst>
        <pc:spChg chg="mod">
          <ac:chgData name="Joshua Lang" userId="f95b2d2cfefe9fce" providerId="LiveId" clId="{D37316E8-251D-4DA3-8B1A-32D0C05B02F9}" dt="2025-08-31T23:23:59.844" v="2552" actId="20577"/>
          <ac:spMkLst>
            <pc:docMk/>
            <pc:sldMk cId="493579527" sldId="259"/>
            <ac:spMk id="2" creationId="{D9F434C2-FA7A-C4F3-B216-71C9DD23D173}"/>
          </ac:spMkLst>
        </pc:spChg>
        <pc:graphicFrameChg chg="add mod modGraphic">
          <ac:chgData name="Joshua Lang" userId="f95b2d2cfefe9fce" providerId="LiveId" clId="{D37316E8-251D-4DA3-8B1A-32D0C05B02F9}" dt="2025-09-02T08:17:40.365" v="5408" actId="26606"/>
          <ac:graphicFrameMkLst>
            <pc:docMk/>
            <pc:sldMk cId="493579527" sldId="259"/>
            <ac:graphicFrameMk id="7" creationId="{A6C5BDE8-7809-4B85-4377-111AA8BFA313}"/>
          </ac:graphicFrameMkLst>
        </pc:graphicFrameChg>
      </pc:sldChg>
      <pc:sldChg chg="addSp modSp new mod modClrScheme chgLayout modNotesTx">
        <pc:chgData name="Joshua Lang" userId="f95b2d2cfefe9fce" providerId="LiveId" clId="{D37316E8-251D-4DA3-8B1A-32D0C05B02F9}" dt="2025-08-31T23:46:06.983" v="4069" actId="732"/>
        <pc:sldMkLst>
          <pc:docMk/>
          <pc:sldMk cId="1157801181" sldId="260"/>
        </pc:sldMkLst>
        <pc:spChg chg="mod">
          <ac:chgData name="Joshua Lang" userId="f95b2d2cfefe9fce" providerId="LiveId" clId="{D37316E8-251D-4DA3-8B1A-32D0C05B02F9}" dt="2025-08-31T23:43:46.716" v="4055" actId="26606"/>
          <ac:spMkLst>
            <pc:docMk/>
            <pc:sldMk cId="1157801181" sldId="260"/>
            <ac:spMk id="2" creationId="{2CC98AA7-7BE1-FC2F-4FF2-5061CB717AFB}"/>
          </ac:spMkLst>
        </pc:spChg>
        <pc:spChg chg="mod">
          <ac:chgData name="Joshua Lang" userId="f95b2d2cfefe9fce" providerId="LiveId" clId="{D37316E8-251D-4DA3-8B1A-32D0C05B02F9}" dt="2025-08-31T23:43:46.716" v="4055" actId="26606"/>
          <ac:spMkLst>
            <pc:docMk/>
            <pc:sldMk cId="1157801181" sldId="260"/>
            <ac:spMk id="3" creationId="{F1426CB1-DBC2-751B-0CD7-67B62AFED1C2}"/>
          </ac:spMkLst>
        </pc:spChg>
        <pc:picChg chg="add mod modCrop">
          <ac:chgData name="Joshua Lang" userId="f95b2d2cfefe9fce" providerId="LiveId" clId="{D37316E8-251D-4DA3-8B1A-32D0C05B02F9}" dt="2025-08-31T23:46:06.983" v="4069" actId="732"/>
          <ac:picMkLst>
            <pc:docMk/>
            <pc:sldMk cId="1157801181" sldId="260"/>
            <ac:picMk id="5" creationId="{F5C5652E-4B68-DA9C-9AAA-B2A0784102AE}"/>
          </ac:picMkLst>
        </pc:picChg>
      </pc:sldChg>
      <pc:sldChg chg="addSp delSp modSp new mod modClrScheme chgLayout">
        <pc:chgData name="Joshua Lang" userId="f95b2d2cfefe9fce" providerId="LiveId" clId="{D37316E8-251D-4DA3-8B1A-32D0C05B02F9}" dt="2025-08-31T23:47:25.850" v="4079" actId="22"/>
        <pc:sldMkLst>
          <pc:docMk/>
          <pc:sldMk cId="1618539737" sldId="261"/>
        </pc:sldMkLst>
        <pc:spChg chg="mod ord">
          <ac:chgData name="Joshua Lang" userId="f95b2d2cfefe9fce" providerId="LiveId" clId="{D37316E8-251D-4DA3-8B1A-32D0C05B02F9}" dt="2025-08-31T23:46:33.230" v="4078" actId="700"/>
          <ac:spMkLst>
            <pc:docMk/>
            <pc:sldMk cId="1618539737" sldId="261"/>
            <ac:spMk id="2" creationId="{1C165A06-C8B4-A1DF-6F5E-5735D26096A6}"/>
          </ac:spMkLst>
        </pc:spChg>
        <pc:picChg chg="add mod ord">
          <ac:chgData name="Joshua Lang" userId="f95b2d2cfefe9fce" providerId="LiveId" clId="{D37316E8-251D-4DA3-8B1A-32D0C05B02F9}" dt="2025-08-31T23:47:25.850" v="4079" actId="22"/>
          <ac:picMkLst>
            <pc:docMk/>
            <pc:sldMk cId="1618539737" sldId="261"/>
            <ac:picMk id="7" creationId="{2C49F9BB-E04F-3339-4B17-D1FC72FF2A1A}"/>
          </ac:picMkLst>
        </pc:picChg>
      </pc:sldChg>
      <pc:sldChg chg="addSp delSp modSp new mod modClrScheme chgLayout modNotesTx">
        <pc:chgData name="Joshua Lang" userId="f95b2d2cfefe9fce" providerId="LiveId" clId="{D37316E8-251D-4DA3-8B1A-32D0C05B02F9}" dt="2025-09-02T17:18:48.335" v="5999" actId="20577"/>
        <pc:sldMkLst>
          <pc:docMk/>
          <pc:sldMk cId="4001599939" sldId="262"/>
        </pc:sldMkLst>
        <pc:spChg chg="mod ord">
          <ac:chgData name="Joshua Lang" userId="f95b2d2cfefe9fce" providerId="LiveId" clId="{D37316E8-251D-4DA3-8B1A-32D0C05B02F9}" dt="2025-09-01T00:09:31.300" v="4733" actId="26606"/>
          <ac:spMkLst>
            <pc:docMk/>
            <pc:sldMk cId="4001599939" sldId="262"/>
            <ac:spMk id="2" creationId="{8EB998AC-6EF8-919E-6DA6-B50321D4EFE7}"/>
          </ac:spMkLst>
        </pc:spChg>
        <pc:spChg chg="add mod ord">
          <ac:chgData name="Joshua Lang" userId="f95b2d2cfefe9fce" providerId="LiveId" clId="{D37316E8-251D-4DA3-8B1A-32D0C05B02F9}" dt="2025-09-01T00:11:07.984" v="4878" actId="26606"/>
          <ac:spMkLst>
            <pc:docMk/>
            <pc:sldMk cId="4001599939" sldId="262"/>
            <ac:spMk id="5" creationId="{C5368533-47FE-70EA-C705-8D7577DED2FB}"/>
          </ac:spMkLst>
        </pc:spChg>
        <pc:picChg chg="add mod ord">
          <ac:chgData name="Joshua Lang" userId="f95b2d2cfefe9fce" providerId="LiveId" clId="{D37316E8-251D-4DA3-8B1A-32D0C05B02F9}" dt="2025-09-01T00:11:07.984" v="4878" actId="26606"/>
          <ac:picMkLst>
            <pc:docMk/>
            <pc:sldMk cId="4001599939" sldId="262"/>
            <ac:picMk id="1026" creationId="{AF12A19A-F366-2698-56D1-0DADEC8E7AE0}"/>
          </ac:picMkLst>
        </pc:picChg>
      </pc:sldChg>
      <pc:sldChg chg="addSp delSp modSp new mod modNotesTx">
        <pc:chgData name="Joshua Lang" userId="f95b2d2cfefe9fce" providerId="LiveId" clId="{D37316E8-251D-4DA3-8B1A-32D0C05B02F9}" dt="2025-09-01T00:16:38.260" v="5326" actId="20577"/>
        <pc:sldMkLst>
          <pc:docMk/>
          <pc:sldMk cId="1520011679" sldId="263"/>
        </pc:sldMkLst>
        <pc:spChg chg="mod">
          <ac:chgData name="Joshua Lang" userId="f95b2d2cfefe9fce" providerId="LiveId" clId="{D37316E8-251D-4DA3-8B1A-32D0C05B02F9}" dt="2025-09-01T00:13:13.131" v="4917" actId="20577"/>
          <ac:spMkLst>
            <pc:docMk/>
            <pc:sldMk cId="1520011679" sldId="263"/>
            <ac:spMk id="2" creationId="{4C95F867-DC8B-29DD-29B4-B8BE8020A2F3}"/>
          </ac:spMkLst>
        </pc:spChg>
        <pc:spChg chg="del">
          <ac:chgData name="Joshua Lang" userId="f95b2d2cfefe9fce" providerId="LiveId" clId="{D37316E8-251D-4DA3-8B1A-32D0C05B02F9}" dt="2025-09-01T00:13:17.244" v="4918" actId="22"/>
          <ac:spMkLst>
            <pc:docMk/>
            <pc:sldMk cId="1520011679" sldId="263"/>
            <ac:spMk id="3" creationId="{0B7B074A-DED3-F5C1-B8C7-3480476DA36A}"/>
          </ac:spMkLst>
        </pc:spChg>
        <pc:spChg chg="mod">
          <ac:chgData name="Joshua Lang" userId="f95b2d2cfefe9fce" providerId="LiveId" clId="{D37316E8-251D-4DA3-8B1A-32D0C05B02F9}" dt="2025-09-01T00:16:38.260" v="5326" actId="20577"/>
          <ac:spMkLst>
            <pc:docMk/>
            <pc:sldMk cId="1520011679" sldId="263"/>
            <ac:spMk id="4" creationId="{D46DF384-3D71-1D40-6866-228AF626049C}"/>
          </ac:spMkLst>
        </pc:spChg>
        <pc:picChg chg="add mod ord modCrop">
          <ac:chgData name="Joshua Lang" userId="f95b2d2cfefe9fce" providerId="LiveId" clId="{D37316E8-251D-4DA3-8B1A-32D0C05B02F9}" dt="2025-09-01T00:14:36.730" v="5125" actId="1076"/>
          <ac:picMkLst>
            <pc:docMk/>
            <pc:sldMk cId="1520011679" sldId="263"/>
            <ac:picMk id="6" creationId="{C04290D1-BEAD-6D8D-4E17-06FFDBA916A6}"/>
          </ac:picMkLst>
        </pc:picChg>
      </pc:sldChg>
      <pc:sldChg chg="addSp delSp modSp new mod">
        <pc:chgData name="Joshua Lang" userId="f95b2d2cfefe9fce" providerId="LiveId" clId="{D37316E8-251D-4DA3-8B1A-32D0C05B02F9}" dt="2025-09-02T08:19:55.338" v="5418" actId="26606"/>
        <pc:sldMkLst>
          <pc:docMk/>
          <pc:sldMk cId="1544937585" sldId="264"/>
        </pc:sldMkLst>
        <pc:spChg chg="mod">
          <ac:chgData name="Joshua Lang" userId="f95b2d2cfefe9fce" providerId="LiveId" clId="{D37316E8-251D-4DA3-8B1A-32D0C05B02F9}" dt="2025-09-02T08:19:55.338" v="5418" actId="26606"/>
          <ac:spMkLst>
            <pc:docMk/>
            <pc:sldMk cId="1544937585" sldId="264"/>
            <ac:spMk id="2" creationId="{AEA37E85-8AE4-036D-A9BF-7B253D90BE73}"/>
          </ac:spMkLst>
        </pc:spChg>
        <pc:spChg chg="del">
          <ac:chgData name="Joshua Lang" userId="f95b2d2cfefe9fce" providerId="LiveId" clId="{D37316E8-251D-4DA3-8B1A-32D0C05B02F9}" dt="2025-09-02T08:19:51.527" v="5417" actId="22"/>
          <ac:spMkLst>
            <pc:docMk/>
            <pc:sldMk cId="1544937585" sldId="264"/>
            <ac:spMk id="3" creationId="{7E2D5E58-EA08-383F-D18E-8961508AE234}"/>
          </ac:spMkLst>
        </pc:spChg>
        <pc:picChg chg="add mod ord">
          <ac:chgData name="Joshua Lang" userId="f95b2d2cfefe9fce" providerId="LiveId" clId="{D37316E8-251D-4DA3-8B1A-32D0C05B02F9}" dt="2025-09-02T08:19:55.338" v="5418" actId="26606"/>
          <ac:picMkLst>
            <pc:docMk/>
            <pc:sldMk cId="1544937585" sldId="264"/>
            <ac:picMk id="5" creationId="{82D521BD-A913-3268-4537-F221A7D00C6D}"/>
          </ac:picMkLst>
        </pc:picChg>
      </pc:sldChg>
      <pc:sldChg chg="modSp new del mod">
        <pc:chgData name="Joshua Lang" userId="f95b2d2cfefe9fce" providerId="LiveId" clId="{D37316E8-251D-4DA3-8B1A-32D0C05B02F9}" dt="2025-09-02T17:13:09.818" v="5562" actId="47"/>
        <pc:sldMkLst>
          <pc:docMk/>
          <pc:sldMk cId="1331910898" sldId="265"/>
        </pc:sldMkLst>
        <pc:spChg chg="mod">
          <ac:chgData name="Joshua Lang" userId="f95b2d2cfefe9fce" providerId="LiveId" clId="{D37316E8-251D-4DA3-8B1A-32D0C05B02F9}" dt="2025-09-02T17:08:05.235" v="5517" actId="20577"/>
          <ac:spMkLst>
            <pc:docMk/>
            <pc:sldMk cId="1331910898" sldId="265"/>
            <ac:spMk id="2" creationId="{2C126C38-E15A-C405-6AEC-477F6894EFC3}"/>
          </ac:spMkLst>
        </pc:spChg>
      </pc:sldChg>
      <pc:sldChg chg="modSp new del mod">
        <pc:chgData name="Joshua Lang" userId="f95b2d2cfefe9fce" providerId="LiveId" clId="{D37316E8-251D-4DA3-8B1A-32D0C05B02F9}" dt="2025-09-02T08:20:52.082" v="5480" actId="47"/>
        <pc:sldMkLst>
          <pc:docMk/>
          <pc:sldMk cId="3575702193" sldId="265"/>
        </pc:sldMkLst>
        <pc:spChg chg="mod">
          <ac:chgData name="Joshua Lang" userId="f95b2d2cfefe9fce" providerId="LiveId" clId="{D37316E8-251D-4DA3-8B1A-32D0C05B02F9}" dt="2025-09-02T08:20:34.368" v="5479" actId="20577"/>
          <ac:spMkLst>
            <pc:docMk/>
            <pc:sldMk cId="3575702193" sldId="265"/>
            <ac:spMk id="2" creationId="{920BFE68-EDE8-864A-0853-69E89EEF8CE9}"/>
          </ac:spMkLst>
        </pc:spChg>
      </pc:sldChg>
      <pc:sldChg chg="addSp delSp modSp new mod modClrScheme chgLayout modNotesTx">
        <pc:chgData name="Joshua Lang" userId="f95b2d2cfefe9fce" providerId="LiveId" clId="{D37316E8-251D-4DA3-8B1A-32D0C05B02F9}" dt="2025-09-02T21:58:32.032" v="7154" actId="1076"/>
        <pc:sldMkLst>
          <pc:docMk/>
          <pc:sldMk cId="2339146683" sldId="266"/>
        </pc:sldMkLst>
        <pc:spChg chg="mod ord">
          <ac:chgData name="Joshua Lang" userId="f95b2d2cfefe9fce" providerId="LiveId" clId="{D37316E8-251D-4DA3-8B1A-32D0C05B02F9}" dt="2025-09-02T17:13:25.462" v="5563" actId="700"/>
          <ac:spMkLst>
            <pc:docMk/>
            <pc:sldMk cId="2339146683" sldId="266"/>
            <ac:spMk id="2" creationId="{532EC05D-3220-A9DC-3511-D1C99C6ED159}"/>
          </ac:spMkLst>
        </pc:spChg>
        <pc:spChg chg="del mod ord">
          <ac:chgData name="Joshua Lang" userId="f95b2d2cfefe9fce" providerId="LiveId" clId="{D37316E8-251D-4DA3-8B1A-32D0C05B02F9}" dt="2025-09-02T17:13:25.462" v="5563" actId="700"/>
          <ac:spMkLst>
            <pc:docMk/>
            <pc:sldMk cId="2339146683" sldId="266"/>
            <ac:spMk id="3" creationId="{6FDC364A-E433-00F3-119F-2C22393220B4}"/>
          </ac:spMkLst>
        </pc:spChg>
        <pc:spChg chg="del">
          <ac:chgData name="Joshua Lang" userId="f95b2d2cfefe9fce" providerId="LiveId" clId="{D37316E8-251D-4DA3-8B1A-32D0C05B02F9}" dt="2025-09-02T17:13:25.462" v="5563" actId="700"/>
          <ac:spMkLst>
            <pc:docMk/>
            <pc:sldMk cId="2339146683" sldId="266"/>
            <ac:spMk id="4" creationId="{24185350-429A-CE82-54DC-4E777A67AA95}"/>
          </ac:spMkLst>
        </pc:spChg>
        <pc:spChg chg="add mod ord">
          <ac:chgData name="Joshua Lang" userId="f95b2d2cfefe9fce" providerId="LiveId" clId="{D37316E8-251D-4DA3-8B1A-32D0C05B02F9}" dt="2025-09-02T21:49:56.219" v="6974" actId="20577"/>
          <ac:spMkLst>
            <pc:docMk/>
            <pc:sldMk cId="2339146683" sldId="266"/>
            <ac:spMk id="5" creationId="{B66AC813-A57D-23C2-85BA-70ED91D07D9D}"/>
          </ac:spMkLst>
        </pc:spChg>
        <pc:picChg chg="add mod">
          <ac:chgData name="Joshua Lang" userId="f95b2d2cfefe9fce" providerId="LiveId" clId="{D37316E8-251D-4DA3-8B1A-32D0C05B02F9}" dt="2025-09-02T21:58:32.032" v="7154" actId="1076"/>
          <ac:picMkLst>
            <pc:docMk/>
            <pc:sldMk cId="2339146683" sldId="266"/>
            <ac:picMk id="4" creationId="{335D80F2-D575-8007-2731-C3F417D846B5}"/>
          </ac:picMkLst>
        </pc:picChg>
      </pc:sldChg>
      <pc:sldChg chg="addSp delSp modSp new mod modClrScheme chgLayout modNotesTx">
        <pc:chgData name="Joshua Lang" userId="f95b2d2cfefe9fce" providerId="LiveId" clId="{D37316E8-251D-4DA3-8B1A-32D0C05B02F9}" dt="2025-09-02T21:57:28.047" v="7152" actId="1076"/>
        <pc:sldMkLst>
          <pc:docMk/>
          <pc:sldMk cId="1409545910" sldId="267"/>
        </pc:sldMkLst>
        <pc:spChg chg="mod ord">
          <ac:chgData name="Joshua Lang" userId="f95b2d2cfefe9fce" providerId="LiveId" clId="{D37316E8-251D-4DA3-8B1A-32D0C05B02F9}" dt="2025-09-02T17:22:00.698" v="6060" actId="26606"/>
          <ac:spMkLst>
            <pc:docMk/>
            <pc:sldMk cId="1409545910" sldId="267"/>
            <ac:spMk id="2" creationId="{B6EDD11E-D79C-680F-D474-5A203DB61A1D}"/>
          </ac:spMkLst>
        </pc:spChg>
        <pc:spChg chg="add del mod ord">
          <ac:chgData name="Joshua Lang" userId="f95b2d2cfefe9fce" providerId="LiveId" clId="{D37316E8-251D-4DA3-8B1A-32D0C05B02F9}" dt="2025-09-02T21:44:18.817" v="6668" actId="20577"/>
          <ac:spMkLst>
            <pc:docMk/>
            <pc:sldMk cId="1409545910" sldId="267"/>
            <ac:spMk id="3" creationId="{FE7B9E48-0D92-E51C-EB9E-8F2AEE869C53}"/>
          </ac:spMkLst>
        </pc:spChg>
        <pc:spChg chg="add del">
          <ac:chgData name="Joshua Lang" userId="f95b2d2cfefe9fce" providerId="LiveId" clId="{D37316E8-251D-4DA3-8B1A-32D0C05B02F9}" dt="2025-09-02T17:22:00.698" v="6060" actId="26606"/>
          <ac:spMkLst>
            <pc:docMk/>
            <pc:sldMk cId="1409545910" sldId="267"/>
            <ac:spMk id="4" creationId="{3A0B9FB9-54AD-E49E-5F27-D1277DA25973}"/>
          </ac:spMkLst>
        </pc:spChg>
        <pc:spChg chg="add del mod ord">
          <ac:chgData name="Joshua Lang" userId="f95b2d2cfefe9fce" providerId="LiveId" clId="{D37316E8-251D-4DA3-8B1A-32D0C05B02F9}" dt="2025-09-02T17:21:49.887" v="6057" actId="700"/>
          <ac:spMkLst>
            <pc:docMk/>
            <pc:sldMk cId="1409545910" sldId="267"/>
            <ac:spMk id="5" creationId="{CC87CA87-89F4-AF1A-E1B4-A0585D1A616A}"/>
          </ac:spMkLst>
        </pc:spChg>
        <pc:spChg chg="add mod">
          <ac:chgData name="Joshua Lang" userId="f95b2d2cfefe9fce" providerId="LiveId" clId="{D37316E8-251D-4DA3-8B1A-32D0C05B02F9}" dt="2025-09-02T17:21:49.878" v="6056"/>
          <ac:spMkLst>
            <pc:docMk/>
            <pc:sldMk cId="1409545910" sldId="267"/>
            <ac:spMk id="6" creationId="{5019E349-AEC8-827C-530B-0770A0E7EF2E}"/>
          </ac:spMkLst>
        </pc:spChg>
        <pc:picChg chg="add mod">
          <ac:chgData name="Joshua Lang" userId="f95b2d2cfefe9fce" providerId="LiveId" clId="{D37316E8-251D-4DA3-8B1A-32D0C05B02F9}" dt="2025-09-02T21:57:28.047" v="7152" actId="1076"/>
          <ac:picMkLst>
            <pc:docMk/>
            <pc:sldMk cId="1409545910" sldId="267"/>
            <ac:picMk id="5" creationId="{0848A94B-79EF-248B-913C-30FE5118E022}"/>
          </ac:picMkLst>
        </pc:picChg>
      </pc:sldChg>
      <pc:sldChg chg="modSp new mod modNotesTx">
        <pc:chgData name="Joshua Lang" userId="f95b2d2cfefe9fce" providerId="LiveId" clId="{D37316E8-251D-4DA3-8B1A-32D0C05B02F9}" dt="2025-09-02T21:51:54.417" v="6989" actId="20577"/>
        <pc:sldMkLst>
          <pc:docMk/>
          <pc:sldMk cId="2383148129" sldId="268"/>
        </pc:sldMkLst>
        <pc:spChg chg="mod">
          <ac:chgData name="Joshua Lang" userId="f95b2d2cfefe9fce" providerId="LiveId" clId="{D37316E8-251D-4DA3-8B1A-32D0C05B02F9}" dt="2025-09-02T21:31:02.698" v="6317" actId="20577"/>
          <ac:spMkLst>
            <pc:docMk/>
            <pc:sldMk cId="2383148129" sldId="268"/>
            <ac:spMk id="2" creationId="{075127DF-2FB7-021D-1CF3-DC9358CDDFC3}"/>
          </ac:spMkLst>
        </pc:spChg>
        <pc:spChg chg="mod">
          <ac:chgData name="Joshua Lang" userId="f95b2d2cfefe9fce" providerId="LiveId" clId="{D37316E8-251D-4DA3-8B1A-32D0C05B02F9}" dt="2025-09-02T21:51:14.244" v="6976" actId="20577"/>
          <ac:spMkLst>
            <pc:docMk/>
            <pc:sldMk cId="2383148129" sldId="268"/>
            <ac:spMk id="3" creationId="{EC42C2B2-BF89-F010-F8FD-028332E50065}"/>
          </ac:spMkLst>
        </pc:spChg>
      </pc:sldChg>
      <pc:sldChg chg="addSp delSp modSp new mod modClrScheme chgLayout">
        <pc:chgData name="Joshua Lang" userId="f95b2d2cfefe9fce" providerId="LiveId" clId="{D37316E8-251D-4DA3-8B1A-32D0C05B02F9}" dt="2025-09-02T21:59:43.255" v="7157" actId="26606"/>
        <pc:sldMkLst>
          <pc:docMk/>
          <pc:sldMk cId="3925397810" sldId="269"/>
        </pc:sldMkLst>
        <pc:spChg chg="mod">
          <ac:chgData name="Joshua Lang" userId="f95b2d2cfefe9fce" providerId="LiveId" clId="{D37316E8-251D-4DA3-8B1A-32D0C05B02F9}" dt="2025-09-02T21:59:43.255" v="7157" actId="26606"/>
          <ac:spMkLst>
            <pc:docMk/>
            <pc:sldMk cId="3925397810" sldId="269"/>
            <ac:spMk id="2" creationId="{088039F9-C7A4-B45D-8227-2335957ED9EC}"/>
          </ac:spMkLst>
        </pc:spChg>
        <pc:spChg chg="del mod">
          <ac:chgData name="Joshua Lang" userId="f95b2d2cfefe9fce" providerId="LiveId" clId="{D37316E8-251D-4DA3-8B1A-32D0C05B02F9}" dt="2025-09-02T21:59:35.571" v="7155" actId="26606"/>
          <ac:spMkLst>
            <pc:docMk/>
            <pc:sldMk cId="3925397810" sldId="269"/>
            <ac:spMk id="3" creationId="{A2E5DBA5-0504-A153-0A87-63CBB637F839}"/>
          </ac:spMkLst>
        </pc:spChg>
        <pc:spChg chg="add del mod">
          <ac:chgData name="Joshua Lang" userId="f95b2d2cfefe9fce" providerId="LiveId" clId="{D37316E8-251D-4DA3-8B1A-32D0C05B02F9}" dt="2025-09-02T21:59:38.324" v="7156" actId="478"/>
          <ac:spMkLst>
            <pc:docMk/>
            <pc:sldMk cId="3925397810" sldId="269"/>
            <ac:spMk id="9" creationId="{F2CE5E6D-4943-47EE-7803-47F4BE774A56}"/>
          </ac:spMkLst>
        </pc:spChg>
        <pc:graphicFrameChg chg="add mod modGraphic">
          <ac:chgData name="Joshua Lang" userId="f95b2d2cfefe9fce" providerId="LiveId" clId="{D37316E8-251D-4DA3-8B1A-32D0C05B02F9}" dt="2025-09-02T21:59:43.255" v="7157" actId="26606"/>
          <ac:graphicFrameMkLst>
            <pc:docMk/>
            <pc:sldMk cId="3925397810" sldId="269"/>
            <ac:graphicFrameMk id="5" creationId="{FF403F41-7692-2F6A-EAD5-D30C9A9FF351}"/>
          </ac:graphicFrameMkLst>
        </pc:graphicFrame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3FA6CB-217A-4BEE-A683-29AEE6F71B9F}"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0421A050-AF1D-4BAF-AD30-77B2D6E13FFB}">
      <dgm:prSet/>
      <dgm:spPr/>
      <dgm:t>
        <a:bodyPr/>
        <a:lstStyle/>
        <a:p>
          <a:r>
            <a:rPr lang="en-US"/>
            <a:t>Wildlife trafficking remains a significant global problem that has:</a:t>
          </a:r>
        </a:p>
      </dgm:t>
    </dgm:pt>
    <dgm:pt modelId="{08858A8F-34C9-4110-A7FF-7CF101168183}" type="parTrans" cxnId="{60D815CB-4E7A-4916-B0AA-D40D260C6F82}">
      <dgm:prSet/>
      <dgm:spPr/>
      <dgm:t>
        <a:bodyPr/>
        <a:lstStyle/>
        <a:p>
          <a:endParaRPr lang="en-US"/>
        </a:p>
      </dgm:t>
    </dgm:pt>
    <dgm:pt modelId="{E2884A60-5485-4645-A20E-C697DDD096DD}" type="sibTrans" cxnId="{60D815CB-4E7A-4916-B0AA-D40D260C6F82}">
      <dgm:prSet/>
      <dgm:spPr/>
      <dgm:t>
        <a:bodyPr/>
        <a:lstStyle/>
        <a:p>
          <a:endParaRPr lang="en-US"/>
        </a:p>
      </dgm:t>
    </dgm:pt>
    <dgm:pt modelId="{DE30EDA3-9887-4880-8318-BD1AC6567B35}">
      <dgm:prSet/>
      <dgm:spPr/>
      <dgm:t>
        <a:bodyPr/>
        <a:lstStyle/>
        <a:p>
          <a:r>
            <a:rPr lang="en-US" dirty="0"/>
            <a:t>Decimated species’ populations and their ecosystems</a:t>
          </a:r>
        </a:p>
      </dgm:t>
    </dgm:pt>
    <dgm:pt modelId="{D4450BA4-D0EF-4E29-8774-C187F36FAE80}" type="parTrans" cxnId="{63C55D9C-B138-4E0E-8094-A0AFAC4ED7FF}">
      <dgm:prSet/>
      <dgm:spPr/>
      <dgm:t>
        <a:bodyPr/>
        <a:lstStyle/>
        <a:p>
          <a:endParaRPr lang="en-US"/>
        </a:p>
      </dgm:t>
    </dgm:pt>
    <dgm:pt modelId="{0AB73DF3-9DF5-4084-A894-ABBE654BB9EF}" type="sibTrans" cxnId="{63C55D9C-B138-4E0E-8094-A0AFAC4ED7FF}">
      <dgm:prSet/>
      <dgm:spPr/>
      <dgm:t>
        <a:bodyPr/>
        <a:lstStyle/>
        <a:p>
          <a:endParaRPr lang="en-US"/>
        </a:p>
      </dgm:t>
    </dgm:pt>
    <dgm:pt modelId="{C2257BF5-EDF9-4453-8835-45A94C9EAB32}">
      <dgm:prSet/>
      <dgm:spPr/>
      <dgm:t>
        <a:bodyPr/>
        <a:lstStyle/>
        <a:p>
          <a:r>
            <a:rPr lang="en-US"/>
            <a:t>Harmed socioeconomic development</a:t>
          </a:r>
        </a:p>
      </dgm:t>
    </dgm:pt>
    <dgm:pt modelId="{E38D767F-007F-4E63-BDD3-AAE4519625F7}" type="parTrans" cxnId="{0884C242-F93C-4AB0-AEE2-ACB5A1ED3F2C}">
      <dgm:prSet/>
      <dgm:spPr/>
      <dgm:t>
        <a:bodyPr/>
        <a:lstStyle/>
        <a:p>
          <a:endParaRPr lang="en-US"/>
        </a:p>
      </dgm:t>
    </dgm:pt>
    <dgm:pt modelId="{63178525-E18B-4154-93D0-64456EB9D7D3}" type="sibTrans" cxnId="{0884C242-F93C-4AB0-AEE2-ACB5A1ED3F2C}">
      <dgm:prSet/>
      <dgm:spPr/>
      <dgm:t>
        <a:bodyPr/>
        <a:lstStyle/>
        <a:p>
          <a:endParaRPr lang="en-US"/>
        </a:p>
      </dgm:t>
    </dgm:pt>
    <dgm:pt modelId="{B7D39146-C40C-44E3-9093-E21B8145B392}">
      <dgm:prSet/>
      <dgm:spPr/>
      <dgm:t>
        <a:bodyPr/>
        <a:lstStyle/>
        <a:p>
          <a:r>
            <a:rPr lang="en-US"/>
            <a:t>Corroded governance and rule of law</a:t>
          </a:r>
        </a:p>
      </dgm:t>
    </dgm:pt>
    <dgm:pt modelId="{6960B295-A7CC-4042-8425-76D128EE262E}" type="parTrans" cxnId="{A68642DF-7C05-407D-BA0F-91577D37BBB6}">
      <dgm:prSet/>
      <dgm:spPr/>
      <dgm:t>
        <a:bodyPr/>
        <a:lstStyle/>
        <a:p>
          <a:endParaRPr lang="en-US"/>
        </a:p>
      </dgm:t>
    </dgm:pt>
    <dgm:pt modelId="{AAEAFF37-74C0-4886-9B58-8290A4989FBA}" type="sibTrans" cxnId="{A68642DF-7C05-407D-BA0F-91577D37BBB6}">
      <dgm:prSet/>
      <dgm:spPr/>
      <dgm:t>
        <a:bodyPr/>
        <a:lstStyle/>
        <a:p>
          <a:endParaRPr lang="en-US"/>
        </a:p>
      </dgm:t>
    </dgm:pt>
    <dgm:pt modelId="{53FF0801-008D-4E36-AF4A-C2198F197867}">
      <dgm:prSet/>
      <dgm:spPr/>
      <dgm:t>
        <a:bodyPr/>
        <a:lstStyle/>
        <a:p>
          <a:r>
            <a:rPr lang="en-US"/>
            <a:t>Become increasingly associated with loosely organized or known criminal groups</a:t>
          </a:r>
        </a:p>
      </dgm:t>
    </dgm:pt>
    <dgm:pt modelId="{14E6CD58-CF19-4B62-84FF-2BD81FE24CD1}" type="parTrans" cxnId="{341B089D-11DC-4DD5-B668-46D2F451E9BF}">
      <dgm:prSet/>
      <dgm:spPr/>
      <dgm:t>
        <a:bodyPr/>
        <a:lstStyle/>
        <a:p>
          <a:endParaRPr lang="en-US"/>
        </a:p>
      </dgm:t>
    </dgm:pt>
    <dgm:pt modelId="{050E16FB-2C32-4931-8501-8342C6D0090D}" type="sibTrans" cxnId="{341B089D-11DC-4DD5-B668-46D2F451E9BF}">
      <dgm:prSet/>
      <dgm:spPr/>
      <dgm:t>
        <a:bodyPr/>
        <a:lstStyle/>
        <a:p>
          <a:endParaRPr lang="en-US"/>
        </a:p>
      </dgm:t>
    </dgm:pt>
    <dgm:pt modelId="{131294EA-F37B-4634-99D7-0AD7662A3DB8}">
      <dgm:prSet/>
      <dgm:spPr/>
      <dgm:t>
        <a:bodyPr/>
        <a:lstStyle/>
        <a:p>
          <a:r>
            <a:rPr lang="en-US"/>
            <a:t>Reptiles have been exploited for their leather, particularly by the fashion industry</a:t>
          </a:r>
        </a:p>
      </dgm:t>
    </dgm:pt>
    <dgm:pt modelId="{F826850D-461D-4AF7-992B-30D806C21C90}" type="parTrans" cxnId="{201579E1-5745-4914-94C4-EBD3D7256A00}">
      <dgm:prSet/>
      <dgm:spPr/>
      <dgm:t>
        <a:bodyPr/>
        <a:lstStyle/>
        <a:p>
          <a:endParaRPr lang="en-US"/>
        </a:p>
      </dgm:t>
    </dgm:pt>
    <dgm:pt modelId="{1FB5CECA-C2BC-4C47-BCFF-88A7397838C6}" type="sibTrans" cxnId="{201579E1-5745-4914-94C4-EBD3D7256A00}">
      <dgm:prSet/>
      <dgm:spPr/>
      <dgm:t>
        <a:bodyPr/>
        <a:lstStyle/>
        <a:p>
          <a:endParaRPr lang="en-US"/>
        </a:p>
      </dgm:t>
    </dgm:pt>
    <dgm:pt modelId="{E69A6DDC-3785-471C-BBB7-297624BC869E}">
      <dgm:prSet/>
      <dgm:spPr/>
      <dgm:t>
        <a:bodyPr/>
        <a:lstStyle/>
        <a:p>
          <a:r>
            <a:rPr lang="en-US"/>
            <a:t>$140mil (1996) </a:t>
          </a:r>
          <a:r>
            <a:rPr lang="en-US">
              <a:sym typeface="Wingdings" panose="05000000000000000000" pitchFamily="2" charset="2"/>
            </a:rPr>
            <a:t></a:t>
          </a:r>
          <a:r>
            <a:rPr lang="en-US"/>
            <a:t> $600mil (2018) </a:t>
          </a:r>
        </a:p>
      </dgm:t>
    </dgm:pt>
    <dgm:pt modelId="{906B9CC3-5B72-442C-88A3-8C2D59834B9D}" type="parTrans" cxnId="{ADF7D069-2FD4-4AD7-AD14-C1B982340AA1}">
      <dgm:prSet/>
      <dgm:spPr/>
      <dgm:t>
        <a:bodyPr/>
        <a:lstStyle/>
        <a:p>
          <a:endParaRPr lang="en-US"/>
        </a:p>
      </dgm:t>
    </dgm:pt>
    <dgm:pt modelId="{D422FA37-1A8A-4FE4-87CF-02403496B656}" type="sibTrans" cxnId="{ADF7D069-2FD4-4AD7-AD14-C1B982340AA1}">
      <dgm:prSet/>
      <dgm:spPr/>
      <dgm:t>
        <a:bodyPr/>
        <a:lstStyle/>
        <a:p>
          <a:endParaRPr lang="en-US"/>
        </a:p>
      </dgm:t>
    </dgm:pt>
    <dgm:pt modelId="{5CEA3623-6A3A-4BA6-952F-DB435253E272}">
      <dgm:prSet/>
      <dgm:spPr/>
      <dgm:t>
        <a:bodyPr/>
        <a:lstStyle/>
        <a:p>
          <a:r>
            <a:rPr lang="en-US"/>
            <a:t>In 2013, over 3,500 metric tons of reptile skins were sold worldwide </a:t>
          </a:r>
        </a:p>
      </dgm:t>
    </dgm:pt>
    <dgm:pt modelId="{565B56B2-6ADA-4D41-8409-016154371180}" type="parTrans" cxnId="{8F45818A-F6E9-4788-BC2E-9E01A15B72E3}">
      <dgm:prSet/>
      <dgm:spPr/>
      <dgm:t>
        <a:bodyPr/>
        <a:lstStyle/>
        <a:p>
          <a:endParaRPr lang="en-US"/>
        </a:p>
      </dgm:t>
    </dgm:pt>
    <dgm:pt modelId="{141E4561-03E6-4713-B073-475F0B73E79C}" type="sibTrans" cxnId="{8F45818A-F6E9-4788-BC2E-9E01A15B72E3}">
      <dgm:prSet/>
      <dgm:spPr/>
      <dgm:t>
        <a:bodyPr/>
        <a:lstStyle/>
        <a:p>
          <a:endParaRPr lang="en-US"/>
        </a:p>
      </dgm:t>
    </dgm:pt>
    <dgm:pt modelId="{CA6065A2-AD5B-4743-B486-BBA0B965E69D}">
      <dgm:prSet/>
      <dgm:spPr/>
      <dgm:t>
        <a:bodyPr/>
        <a:lstStyle/>
        <a:p>
          <a:r>
            <a:rPr lang="en-US" dirty="0"/>
            <a:t>Online marketplaces, like eBay and Etsy, have become a hub for selling animal products online</a:t>
          </a:r>
        </a:p>
      </dgm:t>
    </dgm:pt>
    <dgm:pt modelId="{2C0E91AD-7717-48C1-BC21-0BF721E5112B}" type="parTrans" cxnId="{D95BECA4-1C5C-4A86-B838-C8CB03D99F63}">
      <dgm:prSet/>
      <dgm:spPr/>
      <dgm:t>
        <a:bodyPr/>
        <a:lstStyle/>
        <a:p>
          <a:endParaRPr lang="en-US"/>
        </a:p>
      </dgm:t>
    </dgm:pt>
    <dgm:pt modelId="{637D2872-12E2-48F0-8CE9-808ED6C62640}" type="sibTrans" cxnId="{D95BECA4-1C5C-4A86-B838-C8CB03D99F63}">
      <dgm:prSet/>
      <dgm:spPr/>
      <dgm:t>
        <a:bodyPr/>
        <a:lstStyle/>
        <a:p>
          <a:endParaRPr lang="en-US"/>
        </a:p>
      </dgm:t>
    </dgm:pt>
    <dgm:pt modelId="{CF5B79CD-6B08-4CED-8580-8148E4B29E3D}">
      <dgm:prSet/>
      <dgm:spPr/>
      <dgm:t>
        <a:bodyPr/>
        <a:lstStyle/>
        <a:p>
          <a:r>
            <a:rPr lang="en-US" dirty="0"/>
            <a:t>Loosely regulated</a:t>
          </a:r>
        </a:p>
      </dgm:t>
    </dgm:pt>
    <dgm:pt modelId="{F3506E8A-70DE-43FD-8DB1-106A23A0AF1B}" type="parTrans" cxnId="{7CDE82D1-A0C3-4E20-8A75-0C283E38BF47}">
      <dgm:prSet/>
      <dgm:spPr/>
      <dgm:t>
        <a:bodyPr/>
        <a:lstStyle/>
        <a:p>
          <a:endParaRPr lang="en-US"/>
        </a:p>
      </dgm:t>
    </dgm:pt>
    <dgm:pt modelId="{F75BD7A9-2E34-400D-BB3B-D75D2A79F714}" type="sibTrans" cxnId="{7CDE82D1-A0C3-4E20-8A75-0C283E38BF47}">
      <dgm:prSet/>
      <dgm:spPr/>
      <dgm:t>
        <a:bodyPr/>
        <a:lstStyle/>
        <a:p>
          <a:endParaRPr lang="en-US"/>
        </a:p>
      </dgm:t>
    </dgm:pt>
    <dgm:pt modelId="{7DBCFFA8-6667-49D6-BF95-069925C69A1F}">
      <dgm:prSet/>
      <dgm:spPr/>
      <dgm:t>
        <a:bodyPr/>
        <a:lstStyle/>
        <a:p>
          <a:r>
            <a:rPr lang="en-US" dirty="0"/>
            <a:t>Exacerbated by COVID-19</a:t>
          </a:r>
        </a:p>
      </dgm:t>
    </dgm:pt>
    <dgm:pt modelId="{730F1135-3D88-42FF-8FA4-50560AC8F10B}" type="parTrans" cxnId="{EBDBDCDD-ED66-47D8-8B00-2D2DEE5DAB94}">
      <dgm:prSet/>
      <dgm:spPr/>
      <dgm:t>
        <a:bodyPr/>
        <a:lstStyle/>
        <a:p>
          <a:endParaRPr lang="en-US"/>
        </a:p>
      </dgm:t>
    </dgm:pt>
    <dgm:pt modelId="{D4F2521E-4729-4838-A354-D4E3F4BA0B2C}" type="sibTrans" cxnId="{EBDBDCDD-ED66-47D8-8B00-2D2DEE5DAB94}">
      <dgm:prSet/>
      <dgm:spPr/>
      <dgm:t>
        <a:bodyPr/>
        <a:lstStyle/>
        <a:p>
          <a:endParaRPr lang="en-US"/>
        </a:p>
      </dgm:t>
    </dgm:pt>
    <dgm:pt modelId="{39EED180-3B17-44CC-A35B-6E43FB565C61}">
      <dgm:prSet/>
      <dgm:spPr/>
      <dgm:t>
        <a:bodyPr/>
        <a:lstStyle/>
        <a:p>
          <a:r>
            <a:rPr lang="en-US" dirty="0"/>
            <a:t>Potentially Illegal Wildlife Sale</a:t>
          </a:r>
        </a:p>
      </dgm:t>
    </dgm:pt>
    <dgm:pt modelId="{A07D2D7F-0FC2-4DF8-9E7A-4152B5648AD4}" type="parTrans" cxnId="{75FE82EF-B787-41A9-9426-D602645492E9}">
      <dgm:prSet/>
      <dgm:spPr/>
      <dgm:t>
        <a:bodyPr/>
        <a:lstStyle/>
        <a:p>
          <a:endParaRPr lang="en-US"/>
        </a:p>
      </dgm:t>
    </dgm:pt>
    <dgm:pt modelId="{864AB9EB-C37E-44FF-8CB4-A0AE8A59FEDC}" type="sibTrans" cxnId="{75FE82EF-B787-41A9-9426-D602645492E9}">
      <dgm:prSet/>
      <dgm:spPr/>
      <dgm:t>
        <a:bodyPr/>
        <a:lstStyle/>
        <a:p>
          <a:endParaRPr lang="en-US"/>
        </a:p>
      </dgm:t>
    </dgm:pt>
    <dgm:pt modelId="{2414AB24-649F-49E4-866A-761D29664BE7}" type="pres">
      <dgm:prSet presAssocID="{203FA6CB-217A-4BEE-A683-29AEE6F71B9F}" presName="linear" presStyleCnt="0">
        <dgm:presLayoutVars>
          <dgm:animLvl val="lvl"/>
          <dgm:resizeHandles val="exact"/>
        </dgm:presLayoutVars>
      </dgm:prSet>
      <dgm:spPr/>
    </dgm:pt>
    <dgm:pt modelId="{8EBC2C4C-2D0E-4936-99EB-B363C2BB0233}" type="pres">
      <dgm:prSet presAssocID="{0421A050-AF1D-4BAF-AD30-77B2D6E13FFB}" presName="parentText" presStyleLbl="node1" presStyleIdx="0" presStyleCnt="3">
        <dgm:presLayoutVars>
          <dgm:chMax val="0"/>
          <dgm:bulletEnabled val="1"/>
        </dgm:presLayoutVars>
      </dgm:prSet>
      <dgm:spPr/>
    </dgm:pt>
    <dgm:pt modelId="{BB69F0EA-5889-4A90-8FFE-6AADEB1DFBA6}" type="pres">
      <dgm:prSet presAssocID="{0421A050-AF1D-4BAF-AD30-77B2D6E13FFB}" presName="childText" presStyleLbl="revTx" presStyleIdx="0" presStyleCnt="3">
        <dgm:presLayoutVars>
          <dgm:bulletEnabled val="1"/>
        </dgm:presLayoutVars>
      </dgm:prSet>
      <dgm:spPr/>
    </dgm:pt>
    <dgm:pt modelId="{7B9408B1-4B29-4A97-A74C-FF0E614A8A85}" type="pres">
      <dgm:prSet presAssocID="{131294EA-F37B-4634-99D7-0AD7662A3DB8}" presName="parentText" presStyleLbl="node1" presStyleIdx="1" presStyleCnt="3">
        <dgm:presLayoutVars>
          <dgm:chMax val="0"/>
          <dgm:bulletEnabled val="1"/>
        </dgm:presLayoutVars>
      </dgm:prSet>
      <dgm:spPr/>
    </dgm:pt>
    <dgm:pt modelId="{A8967375-36D9-42BE-B17B-26187F3323CE}" type="pres">
      <dgm:prSet presAssocID="{131294EA-F37B-4634-99D7-0AD7662A3DB8}" presName="childText" presStyleLbl="revTx" presStyleIdx="1" presStyleCnt="3">
        <dgm:presLayoutVars>
          <dgm:bulletEnabled val="1"/>
        </dgm:presLayoutVars>
      </dgm:prSet>
      <dgm:spPr/>
    </dgm:pt>
    <dgm:pt modelId="{1B880EBE-14D1-43E8-B3F4-53F485EE6616}" type="pres">
      <dgm:prSet presAssocID="{CA6065A2-AD5B-4743-B486-BBA0B965E69D}" presName="parentText" presStyleLbl="node1" presStyleIdx="2" presStyleCnt="3">
        <dgm:presLayoutVars>
          <dgm:chMax val="0"/>
          <dgm:bulletEnabled val="1"/>
        </dgm:presLayoutVars>
      </dgm:prSet>
      <dgm:spPr/>
    </dgm:pt>
    <dgm:pt modelId="{020B7BF5-5648-47A8-B5F0-73C020693E3C}" type="pres">
      <dgm:prSet presAssocID="{CA6065A2-AD5B-4743-B486-BBA0B965E69D}" presName="childText" presStyleLbl="revTx" presStyleIdx="2" presStyleCnt="3">
        <dgm:presLayoutVars>
          <dgm:bulletEnabled val="1"/>
        </dgm:presLayoutVars>
      </dgm:prSet>
      <dgm:spPr/>
    </dgm:pt>
  </dgm:ptLst>
  <dgm:cxnLst>
    <dgm:cxn modelId="{FDF13104-2BE6-41C6-92E1-7A40BF7C8091}" type="presOf" srcId="{C2257BF5-EDF9-4453-8835-45A94C9EAB32}" destId="{BB69F0EA-5889-4A90-8FFE-6AADEB1DFBA6}" srcOrd="0" destOrd="1" presId="urn:microsoft.com/office/officeart/2005/8/layout/vList2"/>
    <dgm:cxn modelId="{79394537-E8E7-493C-9ABB-0B448031D818}" type="presOf" srcId="{CA6065A2-AD5B-4743-B486-BBA0B965E69D}" destId="{1B880EBE-14D1-43E8-B3F4-53F485EE6616}" srcOrd="0" destOrd="0" presId="urn:microsoft.com/office/officeart/2005/8/layout/vList2"/>
    <dgm:cxn modelId="{6011C93A-7D4E-4E16-9CA7-FDF2A531548E}" type="presOf" srcId="{203FA6CB-217A-4BEE-A683-29AEE6F71B9F}" destId="{2414AB24-649F-49E4-866A-761D29664BE7}" srcOrd="0" destOrd="0" presId="urn:microsoft.com/office/officeart/2005/8/layout/vList2"/>
    <dgm:cxn modelId="{0884C242-F93C-4AB0-AEE2-ACB5A1ED3F2C}" srcId="{0421A050-AF1D-4BAF-AD30-77B2D6E13FFB}" destId="{C2257BF5-EDF9-4453-8835-45A94C9EAB32}" srcOrd="1" destOrd="0" parTransId="{E38D767F-007F-4E63-BDD3-AAE4519625F7}" sibTransId="{63178525-E18B-4154-93D0-64456EB9D7D3}"/>
    <dgm:cxn modelId="{33A0A849-7FFF-4548-839A-BF21E175014A}" type="presOf" srcId="{53FF0801-008D-4E36-AF4A-C2198F197867}" destId="{BB69F0EA-5889-4A90-8FFE-6AADEB1DFBA6}" srcOrd="0" destOrd="3" presId="urn:microsoft.com/office/officeart/2005/8/layout/vList2"/>
    <dgm:cxn modelId="{ADF7D069-2FD4-4AD7-AD14-C1B982340AA1}" srcId="{131294EA-F37B-4634-99D7-0AD7662A3DB8}" destId="{E69A6DDC-3785-471C-BBB7-297624BC869E}" srcOrd="0" destOrd="0" parTransId="{906B9CC3-5B72-442C-88A3-8C2D59834B9D}" sibTransId="{D422FA37-1A8A-4FE4-87CF-02403496B656}"/>
    <dgm:cxn modelId="{BE0D9271-F634-40EE-BA5D-0834DE41538B}" type="presOf" srcId="{0421A050-AF1D-4BAF-AD30-77B2D6E13FFB}" destId="{8EBC2C4C-2D0E-4936-99EB-B363C2BB0233}" srcOrd="0" destOrd="0" presId="urn:microsoft.com/office/officeart/2005/8/layout/vList2"/>
    <dgm:cxn modelId="{8F45818A-F6E9-4788-BC2E-9E01A15B72E3}" srcId="{131294EA-F37B-4634-99D7-0AD7662A3DB8}" destId="{5CEA3623-6A3A-4BA6-952F-DB435253E272}" srcOrd="1" destOrd="0" parTransId="{565B56B2-6ADA-4D41-8409-016154371180}" sibTransId="{141E4561-03E6-4713-B073-475F0B73E79C}"/>
    <dgm:cxn modelId="{2C008092-E619-4916-8BDD-936721F44755}" type="presOf" srcId="{7DBCFFA8-6667-49D6-BF95-069925C69A1F}" destId="{020B7BF5-5648-47A8-B5F0-73C020693E3C}" srcOrd="0" destOrd="1" presId="urn:microsoft.com/office/officeart/2005/8/layout/vList2"/>
    <dgm:cxn modelId="{70E30C9C-C78A-4872-86A4-70392224F710}" type="presOf" srcId="{5CEA3623-6A3A-4BA6-952F-DB435253E272}" destId="{A8967375-36D9-42BE-B17B-26187F3323CE}" srcOrd="0" destOrd="1" presId="urn:microsoft.com/office/officeart/2005/8/layout/vList2"/>
    <dgm:cxn modelId="{63C55D9C-B138-4E0E-8094-A0AFAC4ED7FF}" srcId="{0421A050-AF1D-4BAF-AD30-77B2D6E13FFB}" destId="{DE30EDA3-9887-4880-8318-BD1AC6567B35}" srcOrd="0" destOrd="0" parTransId="{D4450BA4-D0EF-4E29-8774-C187F36FAE80}" sibTransId="{0AB73DF3-9DF5-4084-A894-ABBE654BB9EF}"/>
    <dgm:cxn modelId="{341B089D-11DC-4DD5-B668-46D2F451E9BF}" srcId="{0421A050-AF1D-4BAF-AD30-77B2D6E13FFB}" destId="{53FF0801-008D-4E36-AF4A-C2198F197867}" srcOrd="3" destOrd="0" parTransId="{14E6CD58-CF19-4B62-84FF-2BD81FE24CD1}" sibTransId="{050E16FB-2C32-4931-8501-8342C6D0090D}"/>
    <dgm:cxn modelId="{B204049F-1950-40BC-8369-94C2155A7C52}" type="presOf" srcId="{E69A6DDC-3785-471C-BBB7-297624BC869E}" destId="{A8967375-36D9-42BE-B17B-26187F3323CE}" srcOrd="0" destOrd="0" presId="urn:microsoft.com/office/officeart/2005/8/layout/vList2"/>
    <dgm:cxn modelId="{E04D8AA4-60AE-44B6-B22C-9CDCE02EB7FC}" type="presOf" srcId="{CF5B79CD-6B08-4CED-8580-8148E4B29E3D}" destId="{020B7BF5-5648-47A8-B5F0-73C020693E3C}" srcOrd="0" destOrd="0" presId="urn:microsoft.com/office/officeart/2005/8/layout/vList2"/>
    <dgm:cxn modelId="{D95BECA4-1C5C-4A86-B838-C8CB03D99F63}" srcId="{203FA6CB-217A-4BEE-A683-29AEE6F71B9F}" destId="{CA6065A2-AD5B-4743-B486-BBA0B965E69D}" srcOrd="2" destOrd="0" parTransId="{2C0E91AD-7717-48C1-BC21-0BF721E5112B}" sibTransId="{637D2872-12E2-48F0-8CE9-808ED6C62640}"/>
    <dgm:cxn modelId="{3AC2B7BB-CAD1-4433-BEB3-CC42B6607C7E}" type="presOf" srcId="{39EED180-3B17-44CC-A35B-6E43FB565C61}" destId="{020B7BF5-5648-47A8-B5F0-73C020693E3C}" srcOrd="0" destOrd="2" presId="urn:microsoft.com/office/officeart/2005/8/layout/vList2"/>
    <dgm:cxn modelId="{B82668C6-FB6B-4C95-83EB-6F12499F1508}" type="presOf" srcId="{B7D39146-C40C-44E3-9093-E21B8145B392}" destId="{BB69F0EA-5889-4A90-8FFE-6AADEB1DFBA6}" srcOrd="0" destOrd="2" presId="urn:microsoft.com/office/officeart/2005/8/layout/vList2"/>
    <dgm:cxn modelId="{60D815CB-4E7A-4916-B0AA-D40D260C6F82}" srcId="{203FA6CB-217A-4BEE-A683-29AEE6F71B9F}" destId="{0421A050-AF1D-4BAF-AD30-77B2D6E13FFB}" srcOrd="0" destOrd="0" parTransId="{08858A8F-34C9-4110-A7FF-7CF101168183}" sibTransId="{E2884A60-5485-4645-A20E-C697DDD096DD}"/>
    <dgm:cxn modelId="{7CDE82D1-A0C3-4E20-8A75-0C283E38BF47}" srcId="{CA6065A2-AD5B-4743-B486-BBA0B965E69D}" destId="{CF5B79CD-6B08-4CED-8580-8148E4B29E3D}" srcOrd="0" destOrd="0" parTransId="{F3506E8A-70DE-43FD-8DB1-106A23A0AF1B}" sibTransId="{F75BD7A9-2E34-400D-BB3B-D75D2A79F714}"/>
    <dgm:cxn modelId="{650F62DB-AB1A-499D-9393-7DF18E682AAB}" type="presOf" srcId="{131294EA-F37B-4634-99D7-0AD7662A3DB8}" destId="{7B9408B1-4B29-4A97-A74C-FF0E614A8A85}" srcOrd="0" destOrd="0" presId="urn:microsoft.com/office/officeart/2005/8/layout/vList2"/>
    <dgm:cxn modelId="{EBDBDCDD-ED66-47D8-8B00-2D2DEE5DAB94}" srcId="{CA6065A2-AD5B-4743-B486-BBA0B965E69D}" destId="{7DBCFFA8-6667-49D6-BF95-069925C69A1F}" srcOrd="1" destOrd="0" parTransId="{730F1135-3D88-42FF-8FA4-50560AC8F10B}" sibTransId="{D4F2521E-4729-4838-A354-D4E3F4BA0B2C}"/>
    <dgm:cxn modelId="{A68642DF-7C05-407D-BA0F-91577D37BBB6}" srcId="{0421A050-AF1D-4BAF-AD30-77B2D6E13FFB}" destId="{B7D39146-C40C-44E3-9093-E21B8145B392}" srcOrd="2" destOrd="0" parTransId="{6960B295-A7CC-4042-8425-76D128EE262E}" sibTransId="{AAEAFF37-74C0-4886-9B58-8290A4989FBA}"/>
    <dgm:cxn modelId="{201579E1-5745-4914-94C4-EBD3D7256A00}" srcId="{203FA6CB-217A-4BEE-A683-29AEE6F71B9F}" destId="{131294EA-F37B-4634-99D7-0AD7662A3DB8}" srcOrd="1" destOrd="0" parTransId="{F826850D-461D-4AF7-992B-30D806C21C90}" sibTransId="{1FB5CECA-C2BC-4C47-BCFF-88A7397838C6}"/>
    <dgm:cxn modelId="{75FE82EF-B787-41A9-9426-D602645492E9}" srcId="{CA6065A2-AD5B-4743-B486-BBA0B965E69D}" destId="{39EED180-3B17-44CC-A35B-6E43FB565C61}" srcOrd="2" destOrd="0" parTransId="{A07D2D7F-0FC2-4DF8-9E7A-4152B5648AD4}" sibTransId="{864AB9EB-C37E-44FF-8CB4-A0AE8A59FEDC}"/>
    <dgm:cxn modelId="{EFB09EF0-1172-4CE3-A4EF-711F522BD722}" type="presOf" srcId="{DE30EDA3-9887-4880-8318-BD1AC6567B35}" destId="{BB69F0EA-5889-4A90-8FFE-6AADEB1DFBA6}" srcOrd="0" destOrd="0" presId="urn:microsoft.com/office/officeart/2005/8/layout/vList2"/>
    <dgm:cxn modelId="{50AAB2F5-6214-466C-BC3F-2559C5175AA1}" type="presParOf" srcId="{2414AB24-649F-49E4-866A-761D29664BE7}" destId="{8EBC2C4C-2D0E-4936-99EB-B363C2BB0233}" srcOrd="0" destOrd="0" presId="urn:microsoft.com/office/officeart/2005/8/layout/vList2"/>
    <dgm:cxn modelId="{8B4B3CD6-8AF1-4865-AEDE-418C441A7142}" type="presParOf" srcId="{2414AB24-649F-49E4-866A-761D29664BE7}" destId="{BB69F0EA-5889-4A90-8FFE-6AADEB1DFBA6}" srcOrd="1" destOrd="0" presId="urn:microsoft.com/office/officeart/2005/8/layout/vList2"/>
    <dgm:cxn modelId="{D39DE8E5-0F08-4A37-B112-36B906120EEC}" type="presParOf" srcId="{2414AB24-649F-49E4-866A-761D29664BE7}" destId="{7B9408B1-4B29-4A97-A74C-FF0E614A8A85}" srcOrd="2" destOrd="0" presId="urn:microsoft.com/office/officeart/2005/8/layout/vList2"/>
    <dgm:cxn modelId="{BEC24387-137D-4A19-A546-EC2847BBE30B}" type="presParOf" srcId="{2414AB24-649F-49E4-866A-761D29664BE7}" destId="{A8967375-36D9-42BE-B17B-26187F3323CE}" srcOrd="3" destOrd="0" presId="urn:microsoft.com/office/officeart/2005/8/layout/vList2"/>
    <dgm:cxn modelId="{E6CF2A05-3C05-40BC-A250-2F7E33A3BFBD}" type="presParOf" srcId="{2414AB24-649F-49E4-866A-761D29664BE7}" destId="{1B880EBE-14D1-43E8-B3F4-53F485EE6616}" srcOrd="4" destOrd="0" presId="urn:microsoft.com/office/officeart/2005/8/layout/vList2"/>
    <dgm:cxn modelId="{4D1C15BB-4805-4D43-804C-E6025FABFF8B}" type="presParOf" srcId="{2414AB24-649F-49E4-866A-761D29664BE7}" destId="{020B7BF5-5648-47A8-B5F0-73C020693E3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4F30F8-7BF6-4AF2-A092-0BF73B620B4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70DA231-2631-478C-B544-90DA3B5459FE}">
      <dgm:prSet/>
      <dgm:spPr/>
      <dgm:t>
        <a:bodyPr/>
        <a:lstStyle/>
        <a:p>
          <a:pPr>
            <a:lnSpc>
              <a:spcPct val="100000"/>
            </a:lnSpc>
          </a:pPr>
          <a:r>
            <a:rPr lang="en-US"/>
            <a:t>Map online reptile trade on eBay</a:t>
          </a:r>
        </a:p>
      </dgm:t>
    </dgm:pt>
    <dgm:pt modelId="{CC87A729-0F0A-4E74-844F-B4EAAB60C1BF}" type="parTrans" cxnId="{556DE3CB-A9C5-4A2A-ADD2-59F3B64676E6}">
      <dgm:prSet/>
      <dgm:spPr/>
      <dgm:t>
        <a:bodyPr/>
        <a:lstStyle/>
        <a:p>
          <a:endParaRPr lang="en-US"/>
        </a:p>
      </dgm:t>
    </dgm:pt>
    <dgm:pt modelId="{730E50ED-4D6C-4CB8-BA28-28311ED4E41F}" type="sibTrans" cxnId="{556DE3CB-A9C5-4A2A-ADD2-59F3B64676E6}">
      <dgm:prSet/>
      <dgm:spPr/>
      <dgm:t>
        <a:bodyPr/>
        <a:lstStyle/>
        <a:p>
          <a:endParaRPr lang="en-US"/>
        </a:p>
      </dgm:t>
    </dgm:pt>
    <dgm:pt modelId="{483603A8-8060-469F-AE26-90AD77FFEDB8}">
      <dgm:prSet/>
      <dgm:spPr/>
      <dgm:t>
        <a:bodyPr/>
        <a:lstStyle/>
        <a:p>
          <a:pPr>
            <a:lnSpc>
              <a:spcPct val="100000"/>
            </a:lnSpc>
          </a:pPr>
          <a:r>
            <a:rPr lang="en-US"/>
            <a:t>Identify network structures of sellers, products, and countries</a:t>
          </a:r>
        </a:p>
      </dgm:t>
    </dgm:pt>
    <dgm:pt modelId="{1BD2CAD7-546D-419B-BFFD-59CBD7162A32}" type="parTrans" cxnId="{87519E99-2DD8-40E2-BA29-8D1AB84A98FC}">
      <dgm:prSet/>
      <dgm:spPr/>
      <dgm:t>
        <a:bodyPr/>
        <a:lstStyle/>
        <a:p>
          <a:endParaRPr lang="en-US"/>
        </a:p>
      </dgm:t>
    </dgm:pt>
    <dgm:pt modelId="{6D723728-78F3-4852-9F57-A52532A5A569}" type="sibTrans" cxnId="{87519E99-2DD8-40E2-BA29-8D1AB84A98FC}">
      <dgm:prSet/>
      <dgm:spPr/>
      <dgm:t>
        <a:bodyPr/>
        <a:lstStyle/>
        <a:p>
          <a:endParaRPr lang="en-US"/>
        </a:p>
      </dgm:t>
    </dgm:pt>
    <dgm:pt modelId="{1B573C95-A861-462E-9B35-F8F88FE9CA59}">
      <dgm:prSet/>
      <dgm:spPr/>
      <dgm:t>
        <a:bodyPr/>
        <a:lstStyle/>
        <a:p>
          <a:pPr>
            <a:lnSpc>
              <a:spcPct val="100000"/>
            </a:lnSpc>
          </a:pPr>
          <a:r>
            <a:rPr lang="en-US"/>
            <a:t>Test network disruption strategies (random vs. targeted removals)</a:t>
          </a:r>
        </a:p>
      </dgm:t>
    </dgm:pt>
    <dgm:pt modelId="{F52DBB7B-FCC4-4944-8653-D214E0CD2DC4}" type="parTrans" cxnId="{0340953F-3CA3-4657-8EED-F1B498B5B179}">
      <dgm:prSet/>
      <dgm:spPr/>
      <dgm:t>
        <a:bodyPr/>
        <a:lstStyle/>
        <a:p>
          <a:endParaRPr lang="en-US"/>
        </a:p>
      </dgm:t>
    </dgm:pt>
    <dgm:pt modelId="{BF0EEC34-E691-4229-8CDF-89926E17701A}" type="sibTrans" cxnId="{0340953F-3CA3-4657-8EED-F1B498B5B179}">
      <dgm:prSet/>
      <dgm:spPr/>
      <dgm:t>
        <a:bodyPr/>
        <a:lstStyle/>
        <a:p>
          <a:endParaRPr lang="en-US"/>
        </a:p>
      </dgm:t>
    </dgm:pt>
    <dgm:pt modelId="{B77A6F54-E2A5-4E10-9E43-7778EF1F1D1E}">
      <dgm:prSet/>
      <dgm:spPr/>
      <dgm:t>
        <a:bodyPr/>
        <a:lstStyle/>
        <a:p>
          <a:pPr>
            <a:lnSpc>
              <a:spcPct val="100000"/>
            </a:lnSpc>
          </a:pPr>
          <a:r>
            <a:rPr lang="en-US"/>
            <a:t>Goal: Determine the most effective ways to dismantle the online trade of potentially illegal reptile leather</a:t>
          </a:r>
        </a:p>
      </dgm:t>
    </dgm:pt>
    <dgm:pt modelId="{5279CCF7-442C-4F8D-81FF-CD67957023D5}" type="parTrans" cxnId="{E977F239-6EE2-4770-BF3E-1E1C6C15DF25}">
      <dgm:prSet/>
      <dgm:spPr/>
      <dgm:t>
        <a:bodyPr/>
        <a:lstStyle/>
        <a:p>
          <a:endParaRPr lang="en-US"/>
        </a:p>
      </dgm:t>
    </dgm:pt>
    <dgm:pt modelId="{2A1A125C-DD7D-4516-B614-C28EA5CDC251}" type="sibTrans" cxnId="{E977F239-6EE2-4770-BF3E-1E1C6C15DF25}">
      <dgm:prSet/>
      <dgm:spPr/>
      <dgm:t>
        <a:bodyPr/>
        <a:lstStyle/>
        <a:p>
          <a:endParaRPr lang="en-US"/>
        </a:p>
      </dgm:t>
    </dgm:pt>
    <dgm:pt modelId="{A1C8FC06-B64D-46EA-96D3-52031649BC2C}" type="pres">
      <dgm:prSet presAssocID="{A84F30F8-7BF6-4AF2-A092-0BF73B620B40}" presName="root" presStyleCnt="0">
        <dgm:presLayoutVars>
          <dgm:dir/>
          <dgm:resizeHandles val="exact"/>
        </dgm:presLayoutVars>
      </dgm:prSet>
      <dgm:spPr/>
    </dgm:pt>
    <dgm:pt modelId="{07DD18F6-D995-4D1F-A2E1-16B91C6190AE}" type="pres">
      <dgm:prSet presAssocID="{E70DA231-2631-478C-B544-90DA3B5459FE}" presName="compNode" presStyleCnt="0"/>
      <dgm:spPr/>
    </dgm:pt>
    <dgm:pt modelId="{DFBAD150-66C9-4525-8F54-5E4E59002158}" type="pres">
      <dgm:prSet presAssocID="{E70DA231-2631-478C-B544-90DA3B5459FE}" presName="bgRect" presStyleLbl="bgShp" presStyleIdx="0" presStyleCnt="4"/>
      <dgm:spPr/>
    </dgm:pt>
    <dgm:pt modelId="{0F59A6CC-48E9-409A-9A42-60C0F4108AA0}" type="pres">
      <dgm:prSet presAssocID="{E70DA231-2631-478C-B544-90DA3B5459F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ker"/>
        </a:ext>
      </dgm:extLst>
    </dgm:pt>
    <dgm:pt modelId="{5921A997-7EC9-46A0-BAF0-AEDE9991951C}" type="pres">
      <dgm:prSet presAssocID="{E70DA231-2631-478C-B544-90DA3B5459FE}" presName="spaceRect" presStyleCnt="0"/>
      <dgm:spPr/>
    </dgm:pt>
    <dgm:pt modelId="{9136AD70-E850-47CC-B066-DA2D9168D5B7}" type="pres">
      <dgm:prSet presAssocID="{E70DA231-2631-478C-B544-90DA3B5459FE}" presName="parTx" presStyleLbl="revTx" presStyleIdx="0" presStyleCnt="4">
        <dgm:presLayoutVars>
          <dgm:chMax val="0"/>
          <dgm:chPref val="0"/>
        </dgm:presLayoutVars>
      </dgm:prSet>
      <dgm:spPr/>
    </dgm:pt>
    <dgm:pt modelId="{5E37E1A5-3824-40D9-B6D5-F8A88FD30A71}" type="pres">
      <dgm:prSet presAssocID="{730E50ED-4D6C-4CB8-BA28-28311ED4E41F}" presName="sibTrans" presStyleCnt="0"/>
      <dgm:spPr/>
    </dgm:pt>
    <dgm:pt modelId="{6630B564-3143-4C38-B879-EDD8019D7BB0}" type="pres">
      <dgm:prSet presAssocID="{483603A8-8060-469F-AE26-90AD77FFEDB8}" presName="compNode" presStyleCnt="0"/>
      <dgm:spPr/>
    </dgm:pt>
    <dgm:pt modelId="{3D65C57E-1589-4F26-A5A3-4788F3AEC9F6}" type="pres">
      <dgm:prSet presAssocID="{483603A8-8060-469F-AE26-90AD77FFEDB8}" presName="bgRect" presStyleLbl="bgShp" presStyleIdx="1" presStyleCnt="4"/>
      <dgm:spPr/>
    </dgm:pt>
    <dgm:pt modelId="{2A119691-56FD-464F-BB8B-9A569A0744B6}" type="pres">
      <dgm:prSet presAssocID="{483603A8-8060-469F-AE26-90AD77FFEDB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ilding"/>
        </a:ext>
      </dgm:extLst>
    </dgm:pt>
    <dgm:pt modelId="{4BDA347D-8762-4931-B190-4EB05197162F}" type="pres">
      <dgm:prSet presAssocID="{483603A8-8060-469F-AE26-90AD77FFEDB8}" presName="spaceRect" presStyleCnt="0"/>
      <dgm:spPr/>
    </dgm:pt>
    <dgm:pt modelId="{FE97F826-0354-41EE-9292-5AE9C76F696B}" type="pres">
      <dgm:prSet presAssocID="{483603A8-8060-469F-AE26-90AD77FFEDB8}" presName="parTx" presStyleLbl="revTx" presStyleIdx="1" presStyleCnt="4">
        <dgm:presLayoutVars>
          <dgm:chMax val="0"/>
          <dgm:chPref val="0"/>
        </dgm:presLayoutVars>
      </dgm:prSet>
      <dgm:spPr/>
    </dgm:pt>
    <dgm:pt modelId="{F04E117D-889C-4C06-828A-AD0B379E9F4D}" type="pres">
      <dgm:prSet presAssocID="{6D723728-78F3-4852-9F57-A52532A5A569}" presName="sibTrans" presStyleCnt="0"/>
      <dgm:spPr/>
    </dgm:pt>
    <dgm:pt modelId="{A2379D5F-A816-4BE6-9125-B08E729B36DF}" type="pres">
      <dgm:prSet presAssocID="{1B573C95-A861-462E-9B35-F8F88FE9CA59}" presName="compNode" presStyleCnt="0"/>
      <dgm:spPr/>
    </dgm:pt>
    <dgm:pt modelId="{FD3DEF35-E943-4EA1-9363-F4E6D58BAC0A}" type="pres">
      <dgm:prSet presAssocID="{1B573C95-A861-462E-9B35-F8F88FE9CA59}" presName="bgRect" presStyleLbl="bgShp" presStyleIdx="2" presStyleCnt="4"/>
      <dgm:spPr/>
    </dgm:pt>
    <dgm:pt modelId="{DAF52FAA-406E-4B09-BC5E-2D2B46FE02CC}" type="pres">
      <dgm:prSet presAssocID="{1B573C95-A861-462E-9B35-F8F88FE9CA5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E3FCAF03-C1A0-4A1E-89FD-58EFA4CB3DBE}" type="pres">
      <dgm:prSet presAssocID="{1B573C95-A861-462E-9B35-F8F88FE9CA59}" presName="spaceRect" presStyleCnt="0"/>
      <dgm:spPr/>
    </dgm:pt>
    <dgm:pt modelId="{814921AA-5C3B-467A-905B-0B7BBDEC7653}" type="pres">
      <dgm:prSet presAssocID="{1B573C95-A861-462E-9B35-F8F88FE9CA59}" presName="parTx" presStyleLbl="revTx" presStyleIdx="2" presStyleCnt="4">
        <dgm:presLayoutVars>
          <dgm:chMax val="0"/>
          <dgm:chPref val="0"/>
        </dgm:presLayoutVars>
      </dgm:prSet>
      <dgm:spPr/>
    </dgm:pt>
    <dgm:pt modelId="{1A5C0690-B202-41D8-9D80-1513E4E51097}" type="pres">
      <dgm:prSet presAssocID="{BF0EEC34-E691-4229-8CDF-89926E17701A}" presName="sibTrans" presStyleCnt="0"/>
      <dgm:spPr/>
    </dgm:pt>
    <dgm:pt modelId="{2B36A0D6-1D19-4F95-8858-C42C56946AEB}" type="pres">
      <dgm:prSet presAssocID="{B77A6F54-E2A5-4E10-9E43-7778EF1F1D1E}" presName="compNode" presStyleCnt="0"/>
      <dgm:spPr/>
    </dgm:pt>
    <dgm:pt modelId="{D4C81A4E-72C9-4573-8B39-438F0EDC3F44}" type="pres">
      <dgm:prSet presAssocID="{B77A6F54-E2A5-4E10-9E43-7778EF1F1D1E}" presName="bgRect" presStyleLbl="bgShp" presStyleIdx="3" presStyleCnt="4"/>
      <dgm:spPr/>
    </dgm:pt>
    <dgm:pt modelId="{3C0786A0-9480-4A9D-A0CB-C422F7911659}" type="pres">
      <dgm:prSet presAssocID="{B77A6F54-E2A5-4E10-9E43-7778EF1F1D1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llseye"/>
        </a:ext>
      </dgm:extLst>
    </dgm:pt>
    <dgm:pt modelId="{642EAEAB-8702-436E-AB73-7B11C957929D}" type="pres">
      <dgm:prSet presAssocID="{B77A6F54-E2A5-4E10-9E43-7778EF1F1D1E}" presName="spaceRect" presStyleCnt="0"/>
      <dgm:spPr/>
    </dgm:pt>
    <dgm:pt modelId="{4E670BC1-498B-4222-AE05-9B8494B4C617}" type="pres">
      <dgm:prSet presAssocID="{B77A6F54-E2A5-4E10-9E43-7778EF1F1D1E}" presName="parTx" presStyleLbl="revTx" presStyleIdx="3" presStyleCnt="4">
        <dgm:presLayoutVars>
          <dgm:chMax val="0"/>
          <dgm:chPref val="0"/>
        </dgm:presLayoutVars>
      </dgm:prSet>
      <dgm:spPr/>
    </dgm:pt>
  </dgm:ptLst>
  <dgm:cxnLst>
    <dgm:cxn modelId="{E977F239-6EE2-4770-BF3E-1E1C6C15DF25}" srcId="{A84F30F8-7BF6-4AF2-A092-0BF73B620B40}" destId="{B77A6F54-E2A5-4E10-9E43-7778EF1F1D1E}" srcOrd="3" destOrd="0" parTransId="{5279CCF7-442C-4F8D-81FF-CD67957023D5}" sibTransId="{2A1A125C-DD7D-4516-B614-C28EA5CDC251}"/>
    <dgm:cxn modelId="{A01F453F-E9AE-42A6-BD2D-EE4ADD31BD05}" type="presOf" srcId="{B77A6F54-E2A5-4E10-9E43-7778EF1F1D1E}" destId="{4E670BC1-498B-4222-AE05-9B8494B4C617}" srcOrd="0" destOrd="0" presId="urn:microsoft.com/office/officeart/2018/2/layout/IconVerticalSolidList"/>
    <dgm:cxn modelId="{0340953F-3CA3-4657-8EED-F1B498B5B179}" srcId="{A84F30F8-7BF6-4AF2-A092-0BF73B620B40}" destId="{1B573C95-A861-462E-9B35-F8F88FE9CA59}" srcOrd="2" destOrd="0" parTransId="{F52DBB7B-FCC4-4944-8653-D214E0CD2DC4}" sibTransId="{BF0EEC34-E691-4229-8CDF-89926E17701A}"/>
    <dgm:cxn modelId="{E6010D43-0FC2-47D4-96C0-052E11FCA0BF}" type="presOf" srcId="{1B573C95-A861-462E-9B35-F8F88FE9CA59}" destId="{814921AA-5C3B-467A-905B-0B7BBDEC7653}" srcOrd="0" destOrd="0" presId="urn:microsoft.com/office/officeart/2018/2/layout/IconVerticalSolidList"/>
    <dgm:cxn modelId="{87519E99-2DD8-40E2-BA29-8D1AB84A98FC}" srcId="{A84F30F8-7BF6-4AF2-A092-0BF73B620B40}" destId="{483603A8-8060-469F-AE26-90AD77FFEDB8}" srcOrd="1" destOrd="0" parTransId="{1BD2CAD7-546D-419B-BFFD-59CBD7162A32}" sibTransId="{6D723728-78F3-4852-9F57-A52532A5A569}"/>
    <dgm:cxn modelId="{D97B96A9-595F-4640-8A4B-9E0FF61A5726}" type="presOf" srcId="{A84F30F8-7BF6-4AF2-A092-0BF73B620B40}" destId="{A1C8FC06-B64D-46EA-96D3-52031649BC2C}" srcOrd="0" destOrd="0" presId="urn:microsoft.com/office/officeart/2018/2/layout/IconVerticalSolidList"/>
    <dgm:cxn modelId="{556DE3CB-A9C5-4A2A-ADD2-59F3B64676E6}" srcId="{A84F30F8-7BF6-4AF2-A092-0BF73B620B40}" destId="{E70DA231-2631-478C-B544-90DA3B5459FE}" srcOrd="0" destOrd="0" parTransId="{CC87A729-0F0A-4E74-844F-B4EAAB60C1BF}" sibTransId="{730E50ED-4D6C-4CB8-BA28-28311ED4E41F}"/>
    <dgm:cxn modelId="{6E0782E7-D85E-4867-90B4-34A2A5646A18}" type="presOf" srcId="{E70DA231-2631-478C-B544-90DA3B5459FE}" destId="{9136AD70-E850-47CC-B066-DA2D9168D5B7}" srcOrd="0" destOrd="0" presId="urn:microsoft.com/office/officeart/2018/2/layout/IconVerticalSolidList"/>
    <dgm:cxn modelId="{B3EA92F8-EE0B-4674-8D8A-E5F145E4253B}" type="presOf" srcId="{483603A8-8060-469F-AE26-90AD77FFEDB8}" destId="{FE97F826-0354-41EE-9292-5AE9C76F696B}" srcOrd="0" destOrd="0" presId="urn:microsoft.com/office/officeart/2018/2/layout/IconVerticalSolidList"/>
    <dgm:cxn modelId="{05DA16EE-9CA9-4F55-99EA-0FFF43E0145A}" type="presParOf" srcId="{A1C8FC06-B64D-46EA-96D3-52031649BC2C}" destId="{07DD18F6-D995-4D1F-A2E1-16B91C6190AE}" srcOrd="0" destOrd="0" presId="urn:microsoft.com/office/officeart/2018/2/layout/IconVerticalSolidList"/>
    <dgm:cxn modelId="{05B0B6B3-F1F9-4D50-807F-2510BF906794}" type="presParOf" srcId="{07DD18F6-D995-4D1F-A2E1-16B91C6190AE}" destId="{DFBAD150-66C9-4525-8F54-5E4E59002158}" srcOrd="0" destOrd="0" presId="urn:microsoft.com/office/officeart/2018/2/layout/IconVerticalSolidList"/>
    <dgm:cxn modelId="{ABFAD5A5-991B-42A5-AB69-1CBC9101F1C5}" type="presParOf" srcId="{07DD18F6-D995-4D1F-A2E1-16B91C6190AE}" destId="{0F59A6CC-48E9-409A-9A42-60C0F4108AA0}" srcOrd="1" destOrd="0" presId="urn:microsoft.com/office/officeart/2018/2/layout/IconVerticalSolidList"/>
    <dgm:cxn modelId="{9C08DD48-3926-442F-90FA-3039D0CC9670}" type="presParOf" srcId="{07DD18F6-D995-4D1F-A2E1-16B91C6190AE}" destId="{5921A997-7EC9-46A0-BAF0-AEDE9991951C}" srcOrd="2" destOrd="0" presId="urn:microsoft.com/office/officeart/2018/2/layout/IconVerticalSolidList"/>
    <dgm:cxn modelId="{2984B0BF-A831-456B-B410-CDCCAFBB715B}" type="presParOf" srcId="{07DD18F6-D995-4D1F-A2E1-16B91C6190AE}" destId="{9136AD70-E850-47CC-B066-DA2D9168D5B7}" srcOrd="3" destOrd="0" presId="urn:microsoft.com/office/officeart/2018/2/layout/IconVerticalSolidList"/>
    <dgm:cxn modelId="{1EBD160D-8AE7-458A-8166-92FDA440CED5}" type="presParOf" srcId="{A1C8FC06-B64D-46EA-96D3-52031649BC2C}" destId="{5E37E1A5-3824-40D9-B6D5-F8A88FD30A71}" srcOrd="1" destOrd="0" presId="urn:microsoft.com/office/officeart/2018/2/layout/IconVerticalSolidList"/>
    <dgm:cxn modelId="{D93B1ACB-45DD-45A1-98E3-B0F9DEA03D51}" type="presParOf" srcId="{A1C8FC06-B64D-46EA-96D3-52031649BC2C}" destId="{6630B564-3143-4C38-B879-EDD8019D7BB0}" srcOrd="2" destOrd="0" presId="urn:microsoft.com/office/officeart/2018/2/layout/IconVerticalSolidList"/>
    <dgm:cxn modelId="{16CDFD84-987E-48F9-AEBD-739D648C2E14}" type="presParOf" srcId="{6630B564-3143-4C38-B879-EDD8019D7BB0}" destId="{3D65C57E-1589-4F26-A5A3-4788F3AEC9F6}" srcOrd="0" destOrd="0" presId="urn:microsoft.com/office/officeart/2018/2/layout/IconVerticalSolidList"/>
    <dgm:cxn modelId="{5CC5A0DC-1C61-46F4-8B7F-97B023E2839E}" type="presParOf" srcId="{6630B564-3143-4C38-B879-EDD8019D7BB0}" destId="{2A119691-56FD-464F-BB8B-9A569A0744B6}" srcOrd="1" destOrd="0" presId="urn:microsoft.com/office/officeart/2018/2/layout/IconVerticalSolidList"/>
    <dgm:cxn modelId="{4EF5FCC8-03E9-4B1B-B586-439199FB7B3E}" type="presParOf" srcId="{6630B564-3143-4C38-B879-EDD8019D7BB0}" destId="{4BDA347D-8762-4931-B190-4EB05197162F}" srcOrd="2" destOrd="0" presId="urn:microsoft.com/office/officeart/2018/2/layout/IconVerticalSolidList"/>
    <dgm:cxn modelId="{DA9DD1A6-4844-4B41-942B-ED30E433C3A1}" type="presParOf" srcId="{6630B564-3143-4C38-B879-EDD8019D7BB0}" destId="{FE97F826-0354-41EE-9292-5AE9C76F696B}" srcOrd="3" destOrd="0" presId="urn:microsoft.com/office/officeart/2018/2/layout/IconVerticalSolidList"/>
    <dgm:cxn modelId="{BA3F7CA1-8CD1-4253-BAD3-D059D58CEA6C}" type="presParOf" srcId="{A1C8FC06-B64D-46EA-96D3-52031649BC2C}" destId="{F04E117D-889C-4C06-828A-AD0B379E9F4D}" srcOrd="3" destOrd="0" presId="urn:microsoft.com/office/officeart/2018/2/layout/IconVerticalSolidList"/>
    <dgm:cxn modelId="{4F1DD295-5DA9-4855-84EC-AACD243D2784}" type="presParOf" srcId="{A1C8FC06-B64D-46EA-96D3-52031649BC2C}" destId="{A2379D5F-A816-4BE6-9125-B08E729B36DF}" srcOrd="4" destOrd="0" presId="urn:microsoft.com/office/officeart/2018/2/layout/IconVerticalSolidList"/>
    <dgm:cxn modelId="{23D98CAA-E17A-4C93-B706-5939C9FFA4DF}" type="presParOf" srcId="{A2379D5F-A816-4BE6-9125-B08E729B36DF}" destId="{FD3DEF35-E943-4EA1-9363-F4E6D58BAC0A}" srcOrd="0" destOrd="0" presId="urn:microsoft.com/office/officeart/2018/2/layout/IconVerticalSolidList"/>
    <dgm:cxn modelId="{94C80E95-3062-47D9-B919-2DC4859718CB}" type="presParOf" srcId="{A2379D5F-A816-4BE6-9125-B08E729B36DF}" destId="{DAF52FAA-406E-4B09-BC5E-2D2B46FE02CC}" srcOrd="1" destOrd="0" presId="urn:microsoft.com/office/officeart/2018/2/layout/IconVerticalSolidList"/>
    <dgm:cxn modelId="{3BBB5852-2B92-4B28-ABE1-FD7E19581A53}" type="presParOf" srcId="{A2379D5F-A816-4BE6-9125-B08E729B36DF}" destId="{E3FCAF03-C1A0-4A1E-89FD-58EFA4CB3DBE}" srcOrd="2" destOrd="0" presId="urn:microsoft.com/office/officeart/2018/2/layout/IconVerticalSolidList"/>
    <dgm:cxn modelId="{E5CF26C7-ECFD-4B49-A948-9F540D960112}" type="presParOf" srcId="{A2379D5F-A816-4BE6-9125-B08E729B36DF}" destId="{814921AA-5C3B-467A-905B-0B7BBDEC7653}" srcOrd="3" destOrd="0" presId="urn:microsoft.com/office/officeart/2018/2/layout/IconVerticalSolidList"/>
    <dgm:cxn modelId="{86187A12-D35C-4A64-8B34-1A3819319E39}" type="presParOf" srcId="{A1C8FC06-B64D-46EA-96D3-52031649BC2C}" destId="{1A5C0690-B202-41D8-9D80-1513E4E51097}" srcOrd="5" destOrd="0" presId="urn:microsoft.com/office/officeart/2018/2/layout/IconVerticalSolidList"/>
    <dgm:cxn modelId="{504F3011-EA5D-473A-8CAE-FB585FDB4E82}" type="presParOf" srcId="{A1C8FC06-B64D-46EA-96D3-52031649BC2C}" destId="{2B36A0D6-1D19-4F95-8858-C42C56946AEB}" srcOrd="6" destOrd="0" presId="urn:microsoft.com/office/officeart/2018/2/layout/IconVerticalSolidList"/>
    <dgm:cxn modelId="{33520CCD-5BB0-42F0-91CC-29526460D449}" type="presParOf" srcId="{2B36A0D6-1D19-4F95-8858-C42C56946AEB}" destId="{D4C81A4E-72C9-4573-8B39-438F0EDC3F44}" srcOrd="0" destOrd="0" presId="urn:microsoft.com/office/officeart/2018/2/layout/IconVerticalSolidList"/>
    <dgm:cxn modelId="{9B6E0F36-3179-4C18-AE8B-F73F21874EE8}" type="presParOf" srcId="{2B36A0D6-1D19-4F95-8858-C42C56946AEB}" destId="{3C0786A0-9480-4A9D-A0CB-C422F7911659}" srcOrd="1" destOrd="0" presId="urn:microsoft.com/office/officeart/2018/2/layout/IconVerticalSolidList"/>
    <dgm:cxn modelId="{C2E2CCF6-36AC-4F1C-A1CE-C8563DCEF1BA}" type="presParOf" srcId="{2B36A0D6-1D19-4F95-8858-C42C56946AEB}" destId="{642EAEAB-8702-436E-AB73-7B11C957929D}" srcOrd="2" destOrd="0" presId="urn:microsoft.com/office/officeart/2018/2/layout/IconVerticalSolidList"/>
    <dgm:cxn modelId="{F6A70A0B-5964-4577-9651-33FEC46A52A8}" type="presParOf" srcId="{2B36A0D6-1D19-4F95-8858-C42C56946AEB}" destId="{4E670BC1-498B-4222-AE05-9B8494B4C61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E41BFC-AE12-4CA6-9403-F7E6DF3D4C94}"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DAABA333-0EAC-49B7-A832-A2E627B0414E}">
      <dgm:prSet custT="1"/>
      <dgm:spPr/>
      <dgm:t>
        <a:bodyPr/>
        <a:lstStyle/>
        <a:p>
          <a:r>
            <a:rPr lang="en-US" sz="2000"/>
            <a:t>Data Collection: </a:t>
          </a:r>
        </a:p>
      </dgm:t>
    </dgm:pt>
    <dgm:pt modelId="{CB388224-54F7-4BA5-B127-2802FF696AB7}" type="parTrans" cxnId="{18F3D482-D1D8-4681-ABC2-6AF63C072EF2}">
      <dgm:prSet/>
      <dgm:spPr/>
      <dgm:t>
        <a:bodyPr/>
        <a:lstStyle/>
        <a:p>
          <a:endParaRPr lang="en-US" sz="1800"/>
        </a:p>
      </dgm:t>
    </dgm:pt>
    <dgm:pt modelId="{67674ABA-66D8-41CC-8617-B84067D2B6ED}" type="sibTrans" cxnId="{18F3D482-D1D8-4681-ABC2-6AF63C072EF2}">
      <dgm:prSet/>
      <dgm:spPr/>
      <dgm:t>
        <a:bodyPr/>
        <a:lstStyle/>
        <a:p>
          <a:endParaRPr lang="en-US" sz="1800"/>
        </a:p>
      </dgm:t>
    </dgm:pt>
    <dgm:pt modelId="{5073735A-0AC2-4C67-902C-67ABA390885E}">
      <dgm:prSet custT="1"/>
      <dgm:spPr/>
      <dgm:t>
        <a:bodyPr/>
        <a:lstStyle/>
        <a:p>
          <a:r>
            <a:rPr lang="en-US" sz="1800"/>
            <a:t>Used ACHE Web Crawler </a:t>
          </a:r>
          <a:r>
            <a:rPr lang="en-US" sz="1800">
              <a:sym typeface="Wingdings" panose="05000000000000000000" pitchFamily="2" charset="2"/>
            </a:rPr>
            <a:t></a:t>
          </a:r>
          <a:r>
            <a:rPr lang="en-US" sz="1800"/>
            <a:t> 152,495 eBay ads (Feb-Mar 2024)</a:t>
          </a:r>
          <a:endParaRPr lang="en-US" sz="1800" dirty="0"/>
        </a:p>
      </dgm:t>
    </dgm:pt>
    <dgm:pt modelId="{5066297F-9A19-49DD-8676-1B586CE99264}" type="parTrans" cxnId="{CD65E855-83B1-45E2-A8B5-7E742560601D}">
      <dgm:prSet/>
      <dgm:spPr/>
      <dgm:t>
        <a:bodyPr/>
        <a:lstStyle/>
        <a:p>
          <a:endParaRPr lang="en-US" sz="1800"/>
        </a:p>
      </dgm:t>
    </dgm:pt>
    <dgm:pt modelId="{EA189E29-6191-4AB1-9210-25E261870BEA}" type="sibTrans" cxnId="{CD65E855-83B1-45E2-A8B5-7E742560601D}">
      <dgm:prSet/>
      <dgm:spPr/>
      <dgm:t>
        <a:bodyPr/>
        <a:lstStyle/>
        <a:p>
          <a:endParaRPr lang="en-US" sz="1800"/>
        </a:p>
      </dgm:t>
    </dgm:pt>
    <dgm:pt modelId="{B56C4FA0-2E5B-4A9A-8FC1-664091AC7E19}">
      <dgm:prSet custT="1"/>
      <dgm:spPr/>
      <dgm:t>
        <a:bodyPr/>
        <a:lstStyle/>
        <a:p>
          <a:r>
            <a:rPr lang="en-US" sz="1800"/>
            <a:t>Info Extraction </a:t>
          </a:r>
          <a:r>
            <a:rPr lang="en-US" sz="1800">
              <a:sym typeface="Wingdings" panose="05000000000000000000" pitchFamily="2" charset="2"/>
            </a:rPr>
            <a:t></a:t>
          </a:r>
          <a:r>
            <a:rPr lang="en-US" sz="1800"/>
            <a:t> price, seller, name, product type, product description, seller location, and associated images</a:t>
          </a:r>
          <a:endParaRPr lang="en-US" sz="1800" dirty="0"/>
        </a:p>
      </dgm:t>
    </dgm:pt>
    <dgm:pt modelId="{FBFC7769-F8E7-457E-BD99-6F70A58470A3}" type="parTrans" cxnId="{52BFEDA7-E473-4A73-9D17-F62624650883}">
      <dgm:prSet/>
      <dgm:spPr/>
      <dgm:t>
        <a:bodyPr/>
        <a:lstStyle/>
        <a:p>
          <a:endParaRPr lang="en-US" sz="1800"/>
        </a:p>
      </dgm:t>
    </dgm:pt>
    <dgm:pt modelId="{C0AD0D4B-F4E8-43C8-94F5-6181D4C3351F}" type="sibTrans" cxnId="{52BFEDA7-E473-4A73-9D17-F62624650883}">
      <dgm:prSet/>
      <dgm:spPr/>
      <dgm:t>
        <a:bodyPr/>
        <a:lstStyle/>
        <a:p>
          <a:endParaRPr lang="en-US" sz="1800"/>
        </a:p>
      </dgm:t>
    </dgm:pt>
    <dgm:pt modelId="{B3276228-3D54-4962-86A2-EAFD121C3AF7}">
      <dgm:prSet custT="1"/>
      <dgm:spPr/>
      <dgm:t>
        <a:bodyPr/>
        <a:lstStyle/>
        <a:p>
          <a:r>
            <a:rPr lang="en-US" sz="1800"/>
            <a:t>Data Triage </a:t>
          </a:r>
          <a:r>
            <a:rPr lang="en-US" sz="1800">
              <a:sym typeface="Wingdings" panose="05000000000000000000" pitchFamily="2" charset="2"/>
            </a:rPr>
            <a:t></a:t>
          </a:r>
          <a:r>
            <a:rPr lang="en-US" sz="1800"/>
            <a:t> Learn to Sample (LTS) Approach</a:t>
          </a:r>
        </a:p>
      </dgm:t>
    </dgm:pt>
    <dgm:pt modelId="{500E8223-4042-47DF-99A2-B782578473AA}" type="parTrans" cxnId="{D9DEDAE6-75CA-44EA-A02D-CF207C2F5DB5}">
      <dgm:prSet/>
      <dgm:spPr/>
      <dgm:t>
        <a:bodyPr/>
        <a:lstStyle/>
        <a:p>
          <a:endParaRPr lang="en-US" sz="1800"/>
        </a:p>
      </dgm:t>
    </dgm:pt>
    <dgm:pt modelId="{60589C71-2BE4-41AD-A09F-273D020BB210}" type="sibTrans" cxnId="{D9DEDAE6-75CA-44EA-A02D-CF207C2F5DB5}">
      <dgm:prSet/>
      <dgm:spPr/>
      <dgm:t>
        <a:bodyPr/>
        <a:lstStyle/>
        <a:p>
          <a:endParaRPr lang="en-US" sz="1800"/>
        </a:p>
      </dgm:t>
    </dgm:pt>
    <dgm:pt modelId="{E13E19B9-3958-4A38-B4F6-3DC1DA289EC4}">
      <dgm:prSet custT="1"/>
      <dgm:spPr/>
      <dgm:t>
        <a:bodyPr/>
        <a:lstStyle/>
        <a:p>
          <a:r>
            <a:rPr lang="en-US" sz="1800"/>
            <a:t>Leveraged large language models (LLMs) to generate training data</a:t>
          </a:r>
          <a:endParaRPr lang="en-US" sz="1800" dirty="0"/>
        </a:p>
      </dgm:t>
    </dgm:pt>
    <dgm:pt modelId="{BFF599D7-D793-4E35-BB8F-E9C602C8E9E2}" type="parTrans" cxnId="{2914346F-AA4E-4A16-A4ED-060D96319768}">
      <dgm:prSet/>
      <dgm:spPr/>
      <dgm:t>
        <a:bodyPr/>
        <a:lstStyle/>
        <a:p>
          <a:endParaRPr lang="en-US" sz="1800"/>
        </a:p>
      </dgm:t>
    </dgm:pt>
    <dgm:pt modelId="{719D2E90-4121-45BD-A1B9-9399A3C5EB6B}" type="sibTrans" cxnId="{2914346F-AA4E-4A16-A4ED-060D96319768}">
      <dgm:prSet/>
      <dgm:spPr/>
      <dgm:t>
        <a:bodyPr/>
        <a:lstStyle/>
        <a:p>
          <a:endParaRPr lang="en-US" sz="1800"/>
        </a:p>
      </dgm:t>
    </dgm:pt>
    <dgm:pt modelId="{9B5CF003-F9C6-4829-BF9E-5F13F870D68A}">
      <dgm:prSet custT="1"/>
      <dgm:spPr/>
      <dgm:t>
        <a:bodyPr/>
        <a:lstStyle/>
        <a:p>
          <a:r>
            <a:rPr lang="en-US" sz="1800"/>
            <a:t>Sample reduced to 20,741 eBay ads</a:t>
          </a:r>
        </a:p>
      </dgm:t>
    </dgm:pt>
    <dgm:pt modelId="{E585B622-7CCD-485D-A8CA-39A35BFEF161}" type="parTrans" cxnId="{BB46E7FF-661A-486B-9E0E-222180120D61}">
      <dgm:prSet/>
      <dgm:spPr/>
      <dgm:t>
        <a:bodyPr/>
        <a:lstStyle/>
        <a:p>
          <a:endParaRPr lang="en-US" sz="1800"/>
        </a:p>
      </dgm:t>
    </dgm:pt>
    <dgm:pt modelId="{72DBB4C7-DE25-40C5-B8BD-6AD42A8BD237}" type="sibTrans" cxnId="{BB46E7FF-661A-486B-9E0E-222180120D61}">
      <dgm:prSet/>
      <dgm:spPr/>
      <dgm:t>
        <a:bodyPr/>
        <a:lstStyle/>
        <a:p>
          <a:endParaRPr lang="en-US" sz="1800"/>
        </a:p>
      </dgm:t>
    </dgm:pt>
    <dgm:pt modelId="{FA496DE5-0512-4FE7-BF48-52447E0F63AB}">
      <dgm:prSet custT="1"/>
      <dgm:spPr/>
      <dgm:t>
        <a:bodyPr/>
        <a:lstStyle/>
        <a:p>
          <a:r>
            <a:rPr lang="en-US" sz="2000"/>
            <a:t>Data Cleaning and Preparation</a:t>
          </a:r>
        </a:p>
      </dgm:t>
    </dgm:pt>
    <dgm:pt modelId="{2903B0F5-4977-45DF-BFAC-5C1FC08DDB57}" type="parTrans" cxnId="{CFACE7DF-BD2A-49EA-98F3-CAF87EF395E0}">
      <dgm:prSet/>
      <dgm:spPr/>
      <dgm:t>
        <a:bodyPr/>
        <a:lstStyle/>
        <a:p>
          <a:endParaRPr lang="en-US" sz="1800"/>
        </a:p>
      </dgm:t>
    </dgm:pt>
    <dgm:pt modelId="{28ED9D53-9E4A-4101-9255-5350EE3912D0}" type="sibTrans" cxnId="{CFACE7DF-BD2A-49EA-98F3-CAF87EF395E0}">
      <dgm:prSet/>
      <dgm:spPr/>
      <dgm:t>
        <a:bodyPr/>
        <a:lstStyle/>
        <a:p>
          <a:endParaRPr lang="en-US" sz="1800"/>
        </a:p>
      </dgm:t>
    </dgm:pt>
    <dgm:pt modelId="{75A32395-C1E3-4209-AD8E-6F1F8B76176F}">
      <dgm:prSet custT="1"/>
      <dgm:spPr/>
      <dgm:t>
        <a:bodyPr/>
        <a:lstStyle/>
        <a:p>
          <a:r>
            <a:rPr lang="en-US" sz="1800"/>
            <a:t>Employed </a:t>
          </a:r>
          <a:r>
            <a:rPr lang="en-US" sz="1800" i="1"/>
            <a:t>Nuextract </a:t>
          </a:r>
          <a:r>
            <a:rPr lang="en-US" sz="1800"/>
            <a:t>to extract specific information from the listings</a:t>
          </a:r>
          <a:endParaRPr lang="en-US" sz="1800" dirty="0"/>
        </a:p>
      </dgm:t>
    </dgm:pt>
    <dgm:pt modelId="{860BE606-1131-4D37-9191-B2C93F0C2C06}" type="parTrans" cxnId="{90012A00-2652-4F3C-BB1B-3983B71DC642}">
      <dgm:prSet/>
      <dgm:spPr/>
      <dgm:t>
        <a:bodyPr/>
        <a:lstStyle/>
        <a:p>
          <a:endParaRPr lang="en-US" sz="1800"/>
        </a:p>
      </dgm:t>
    </dgm:pt>
    <dgm:pt modelId="{069F9E59-69FA-41D9-B537-FDB653E0E7ED}" type="sibTrans" cxnId="{90012A00-2652-4F3C-BB1B-3983B71DC642}">
      <dgm:prSet/>
      <dgm:spPr/>
      <dgm:t>
        <a:bodyPr/>
        <a:lstStyle/>
        <a:p>
          <a:endParaRPr lang="en-US" sz="1800"/>
        </a:p>
      </dgm:t>
    </dgm:pt>
    <dgm:pt modelId="{0A83C129-1DA5-4514-8FC4-1A9147E1977E}">
      <dgm:prSet custT="1"/>
      <dgm:spPr/>
      <dgm:t>
        <a:bodyPr/>
        <a:lstStyle/>
        <a:p>
          <a:r>
            <a:rPr lang="en-US" sz="1800"/>
            <a:t>Animal Name, Animal Body Part, Product Type</a:t>
          </a:r>
        </a:p>
      </dgm:t>
    </dgm:pt>
    <dgm:pt modelId="{3FCF4456-35E5-4A2F-9449-877C91945566}" type="parTrans" cxnId="{EF8D43B3-319E-4BB2-BC88-072BF9EC374A}">
      <dgm:prSet/>
      <dgm:spPr/>
      <dgm:t>
        <a:bodyPr/>
        <a:lstStyle/>
        <a:p>
          <a:endParaRPr lang="en-US" sz="1800"/>
        </a:p>
      </dgm:t>
    </dgm:pt>
    <dgm:pt modelId="{CA90ADA1-985C-48B1-BB2C-0ACFA51A20E9}" type="sibTrans" cxnId="{EF8D43B3-319E-4BB2-BC88-072BF9EC374A}">
      <dgm:prSet/>
      <dgm:spPr/>
      <dgm:t>
        <a:bodyPr/>
        <a:lstStyle/>
        <a:p>
          <a:endParaRPr lang="en-US" sz="1800"/>
        </a:p>
      </dgm:t>
    </dgm:pt>
    <dgm:pt modelId="{92F7BE01-C919-4E7D-A70E-F1F92A3B4520}">
      <dgm:prSet custT="1"/>
      <dgm:spPr/>
      <dgm:t>
        <a:bodyPr/>
        <a:lstStyle/>
        <a:p>
          <a:r>
            <a:rPr lang="en-US" sz="1800"/>
            <a:t>Constructed a dictionary to standardize variations in the extracted data </a:t>
          </a:r>
          <a:endParaRPr lang="en-US" sz="1800" dirty="0"/>
        </a:p>
      </dgm:t>
    </dgm:pt>
    <dgm:pt modelId="{169E92B9-CB7B-4475-87E7-657073E7FA53}" type="parTrans" cxnId="{A38171F4-117D-4809-894E-65F6E5B03CDA}">
      <dgm:prSet/>
      <dgm:spPr/>
      <dgm:t>
        <a:bodyPr/>
        <a:lstStyle/>
        <a:p>
          <a:endParaRPr lang="en-US" sz="1800"/>
        </a:p>
      </dgm:t>
    </dgm:pt>
    <dgm:pt modelId="{15E3F836-5C03-4E9D-825D-8DF491C86D20}" type="sibTrans" cxnId="{A38171F4-117D-4809-894E-65F6E5B03CDA}">
      <dgm:prSet/>
      <dgm:spPr/>
      <dgm:t>
        <a:bodyPr/>
        <a:lstStyle/>
        <a:p>
          <a:endParaRPr lang="en-US" sz="1800"/>
        </a:p>
      </dgm:t>
    </dgm:pt>
    <dgm:pt modelId="{FB5A82E1-555E-44BE-A6E5-D89421990484}">
      <dgm:prSet custT="1"/>
      <dgm:spPr/>
      <dgm:t>
        <a:bodyPr/>
        <a:lstStyle/>
        <a:p>
          <a:r>
            <a:rPr lang="en-US" sz="1800"/>
            <a:t>Animal Name </a:t>
          </a:r>
          <a:r>
            <a:rPr lang="en-US" sz="1800">
              <a:sym typeface="Wingdings" panose="05000000000000000000" pitchFamily="2" charset="2"/>
            </a:rPr>
            <a:t></a:t>
          </a:r>
          <a:r>
            <a:rPr lang="en-US" sz="1800"/>
            <a:t> Alligator: “allig,” “alligatore,” “Florida alligator,” “aligator”</a:t>
          </a:r>
        </a:p>
      </dgm:t>
    </dgm:pt>
    <dgm:pt modelId="{F63D1DA2-DCCB-4483-9386-DC8398324877}" type="parTrans" cxnId="{BC18A1AD-E3B0-4334-9681-36750449E3BA}">
      <dgm:prSet/>
      <dgm:spPr/>
      <dgm:t>
        <a:bodyPr/>
        <a:lstStyle/>
        <a:p>
          <a:endParaRPr lang="en-US" sz="1800"/>
        </a:p>
      </dgm:t>
    </dgm:pt>
    <dgm:pt modelId="{0B3BCBE7-502E-42DA-8292-30A256B3DD93}" type="sibTrans" cxnId="{BC18A1AD-E3B0-4334-9681-36750449E3BA}">
      <dgm:prSet/>
      <dgm:spPr/>
      <dgm:t>
        <a:bodyPr/>
        <a:lstStyle/>
        <a:p>
          <a:endParaRPr lang="en-US" sz="1800"/>
        </a:p>
      </dgm:t>
    </dgm:pt>
    <dgm:pt modelId="{EC0F2254-8C19-41D9-B0F3-0E5D5377D425}">
      <dgm:prSet custT="1"/>
      <dgm:spPr/>
      <dgm:t>
        <a:bodyPr/>
        <a:lstStyle/>
        <a:p>
          <a:r>
            <a:rPr lang="en-US" sz="1800"/>
            <a:t>Animal Body Part </a:t>
          </a:r>
          <a:r>
            <a:rPr lang="en-US" sz="1800">
              <a:sym typeface="Wingdings" panose="05000000000000000000" pitchFamily="2" charset="2"/>
            </a:rPr>
            <a:t></a:t>
          </a:r>
          <a:r>
            <a:rPr lang="en-US" sz="1800"/>
            <a:t> Skin: “skin”, “hide”, “dermis”, “epidermis”, “pelt”, “leather”, “leathers”, “skins”</a:t>
          </a:r>
        </a:p>
      </dgm:t>
    </dgm:pt>
    <dgm:pt modelId="{4BDAB95E-71FE-4028-8067-F2F60C965393}" type="parTrans" cxnId="{D8D0BECC-F447-42AD-A3BA-2315A2AC8A7C}">
      <dgm:prSet/>
      <dgm:spPr/>
      <dgm:t>
        <a:bodyPr/>
        <a:lstStyle/>
        <a:p>
          <a:endParaRPr lang="en-US" sz="1800"/>
        </a:p>
      </dgm:t>
    </dgm:pt>
    <dgm:pt modelId="{54D4407D-6DEA-4B52-825C-A8F84F6941C3}" type="sibTrans" cxnId="{D8D0BECC-F447-42AD-A3BA-2315A2AC8A7C}">
      <dgm:prSet/>
      <dgm:spPr/>
      <dgm:t>
        <a:bodyPr/>
        <a:lstStyle/>
        <a:p>
          <a:endParaRPr lang="en-US" sz="1800"/>
        </a:p>
      </dgm:t>
    </dgm:pt>
    <dgm:pt modelId="{9866AC4C-E2A0-46AA-A7BE-0CAE6A015A65}">
      <dgm:prSet custT="1"/>
      <dgm:spPr/>
      <dgm:t>
        <a:bodyPr/>
        <a:lstStyle/>
        <a:p>
          <a:r>
            <a:rPr lang="en-US" sz="1800"/>
            <a:t>Product Type </a:t>
          </a:r>
          <a:r>
            <a:rPr lang="en-US" sz="1800">
              <a:sym typeface="Wingdings" panose="05000000000000000000" pitchFamily="2" charset="2"/>
            </a:rPr>
            <a:t></a:t>
          </a:r>
          <a:r>
            <a:rPr lang="en-US" sz="1800"/>
            <a:t> Bag: “bags”, “purse”, “handbag”, “clutch”, “shoulderbag”</a:t>
          </a:r>
          <a:endParaRPr lang="en-US" sz="1800" dirty="0"/>
        </a:p>
      </dgm:t>
    </dgm:pt>
    <dgm:pt modelId="{6CB52199-0619-47E5-9A60-EBCBF661D72A}" type="parTrans" cxnId="{4993BB45-3488-4364-851F-4BD08F326D8B}">
      <dgm:prSet/>
      <dgm:spPr/>
      <dgm:t>
        <a:bodyPr/>
        <a:lstStyle/>
        <a:p>
          <a:endParaRPr lang="en-US" sz="1800"/>
        </a:p>
      </dgm:t>
    </dgm:pt>
    <dgm:pt modelId="{ED3B2469-0D92-4539-BB51-5C5E98205675}" type="sibTrans" cxnId="{4993BB45-3488-4364-851F-4BD08F326D8B}">
      <dgm:prSet/>
      <dgm:spPr/>
      <dgm:t>
        <a:bodyPr/>
        <a:lstStyle/>
        <a:p>
          <a:endParaRPr lang="en-US" sz="1800"/>
        </a:p>
      </dgm:t>
    </dgm:pt>
    <dgm:pt modelId="{B2526758-7497-435C-AD30-B9B2050F81F1}">
      <dgm:prSet custT="1"/>
      <dgm:spPr/>
      <dgm:t>
        <a:bodyPr/>
        <a:lstStyle/>
        <a:p>
          <a:r>
            <a:rPr lang="en-US" sz="1800"/>
            <a:t>Final Sample: 14,226 eBay ads</a:t>
          </a:r>
          <a:endParaRPr lang="en-US" sz="1800" dirty="0"/>
        </a:p>
      </dgm:t>
    </dgm:pt>
    <dgm:pt modelId="{AB336643-8BAE-488F-85DB-11C4571324A2}" type="parTrans" cxnId="{16DAA9A2-0863-4C59-A811-1F3E9B470C2F}">
      <dgm:prSet/>
      <dgm:spPr/>
      <dgm:t>
        <a:bodyPr/>
        <a:lstStyle/>
        <a:p>
          <a:endParaRPr lang="en-US" sz="1600"/>
        </a:p>
      </dgm:t>
    </dgm:pt>
    <dgm:pt modelId="{8782C927-11F9-4342-99AD-F832EEBE2941}" type="sibTrans" cxnId="{16DAA9A2-0863-4C59-A811-1F3E9B470C2F}">
      <dgm:prSet/>
      <dgm:spPr/>
      <dgm:t>
        <a:bodyPr/>
        <a:lstStyle/>
        <a:p>
          <a:endParaRPr lang="en-US" sz="1600"/>
        </a:p>
      </dgm:t>
    </dgm:pt>
    <dgm:pt modelId="{EC13C65D-88A2-4293-A42C-2916F727988A}" type="pres">
      <dgm:prSet presAssocID="{94E41BFC-AE12-4CA6-9403-F7E6DF3D4C94}" presName="linear" presStyleCnt="0">
        <dgm:presLayoutVars>
          <dgm:animLvl val="lvl"/>
          <dgm:resizeHandles val="exact"/>
        </dgm:presLayoutVars>
      </dgm:prSet>
      <dgm:spPr/>
    </dgm:pt>
    <dgm:pt modelId="{83906DBB-6ADF-46E7-8055-6769416B8525}" type="pres">
      <dgm:prSet presAssocID="{DAABA333-0EAC-49B7-A832-A2E627B0414E}" presName="parentText" presStyleLbl="node1" presStyleIdx="0" presStyleCnt="2">
        <dgm:presLayoutVars>
          <dgm:chMax val="0"/>
          <dgm:bulletEnabled val="1"/>
        </dgm:presLayoutVars>
      </dgm:prSet>
      <dgm:spPr/>
    </dgm:pt>
    <dgm:pt modelId="{8A1BE412-D011-475D-AA5E-A7469C9E79F4}" type="pres">
      <dgm:prSet presAssocID="{DAABA333-0EAC-49B7-A832-A2E627B0414E}" presName="childText" presStyleLbl="revTx" presStyleIdx="0" presStyleCnt="2">
        <dgm:presLayoutVars>
          <dgm:bulletEnabled val="1"/>
        </dgm:presLayoutVars>
      </dgm:prSet>
      <dgm:spPr/>
    </dgm:pt>
    <dgm:pt modelId="{C7369194-F3E3-4894-8847-C19EE36465C9}" type="pres">
      <dgm:prSet presAssocID="{FA496DE5-0512-4FE7-BF48-52447E0F63AB}" presName="parentText" presStyleLbl="node1" presStyleIdx="1" presStyleCnt="2">
        <dgm:presLayoutVars>
          <dgm:chMax val="0"/>
          <dgm:bulletEnabled val="1"/>
        </dgm:presLayoutVars>
      </dgm:prSet>
      <dgm:spPr/>
    </dgm:pt>
    <dgm:pt modelId="{5C3C31FB-72F3-4AA1-836C-92308D613808}" type="pres">
      <dgm:prSet presAssocID="{FA496DE5-0512-4FE7-BF48-52447E0F63AB}" presName="childText" presStyleLbl="revTx" presStyleIdx="1" presStyleCnt="2">
        <dgm:presLayoutVars>
          <dgm:bulletEnabled val="1"/>
        </dgm:presLayoutVars>
      </dgm:prSet>
      <dgm:spPr/>
    </dgm:pt>
  </dgm:ptLst>
  <dgm:cxnLst>
    <dgm:cxn modelId="{90012A00-2652-4F3C-BB1B-3983B71DC642}" srcId="{FA496DE5-0512-4FE7-BF48-52447E0F63AB}" destId="{75A32395-C1E3-4209-AD8E-6F1F8B76176F}" srcOrd="0" destOrd="0" parTransId="{860BE606-1131-4D37-9191-B2C93F0C2C06}" sibTransId="{069F9E59-69FA-41D9-B537-FDB653E0E7ED}"/>
    <dgm:cxn modelId="{4BF43C13-10CB-4ABB-A2AC-E8AEC987434B}" type="presOf" srcId="{B56C4FA0-2E5B-4A9A-8FC1-664091AC7E19}" destId="{8A1BE412-D011-475D-AA5E-A7469C9E79F4}" srcOrd="0" destOrd="1" presId="urn:microsoft.com/office/officeart/2005/8/layout/vList2"/>
    <dgm:cxn modelId="{CBBBE814-2FC4-490B-9F59-3F9CB01194F8}" type="presOf" srcId="{75A32395-C1E3-4209-AD8E-6F1F8B76176F}" destId="{5C3C31FB-72F3-4AA1-836C-92308D613808}" srcOrd="0" destOrd="0" presId="urn:microsoft.com/office/officeart/2005/8/layout/vList2"/>
    <dgm:cxn modelId="{60CE3B39-1BC4-4C45-BBBD-FDCB087553FC}" type="presOf" srcId="{B2526758-7497-435C-AD30-B9B2050F81F1}" destId="{5C3C31FB-72F3-4AA1-836C-92308D613808}" srcOrd="0" destOrd="6" presId="urn:microsoft.com/office/officeart/2005/8/layout/vList2"/>
    <dgm:cxn modelId="{15E15140-4EE6-46DA-B135-1512C7B42E9B}" type="presOf" srcId="{0A83C129-1DA5-4514-8FC4-1A9147E1977E}" destId="{5C3C31FB-72F3-4AA1-836C-92308D613808}" srcOrd="0" destOrd="1" presId="urn:microsoft.com/office/officeart/2005/8/layout/vList2"/>
    <dgm:cxn modelId="{84B08A43-F9C9-4B82-9A74-CD21D141147C}" type="presOf" srcId="{5073735A-0AC2-4C67-902C-67ABA390885E}" destId="{8A1BE412-D011-475D-AA5E-A7469C9E79F4}" srcOrd="0" destOrd="0" presId="urn:microsoft.com/office/officeart/2005/8/layout/vList2"/>
    <dgm:cxn modelId="{53769243-F1CF-4F7D-B1CE-D760501F5706}" type="presOf" srcId="{9866AC4C-E2A0-46AA-A7BE-0CAE6A015A65}" destId="{5C3C31FB-72F3-4AA1-836C-92308D613808}" srcOrd="0" destOrd="5" presId="urn:microsoft.com/office/officeart/2005/8/layout/vList2"/>
    <dgm:cxn modelId="{4993BB45-3488-4364-851F-4BD08F326D8B}" srcId="{92F7BE01-C919-4E7D-A70E-F1F92A3B4520}" destId="{9866AC4C-E2A0-46AA-A7BE-0CAE6A015A65}" srcOrd="2" destOrd="0" parTransId="{6CB52199-0619-47E5-9A60-EBCBF661D72A}" sibTransId="{ED3B2469-0D92-4539-BB51-5C5E98205675}"/>
    <dgm:cxn modelId="{47ED9B4A-C77E-4021-A5B6-85A0BA631F50}" type="presOf" srcId="{FA496DE5-0512-4FE7-BF48-52447E0F63AB}" destId="{C7369194-F3E3-4894-8847-C19EE36465C9}" srcOrd="0" destOrd="0" presId="urn:microsoft.com/office/officeart/2005/8/layout/vList2"/>
    <dgm:cxn modelId="{B6D0414C-783E-46D7-B5B3-A36C14CB5A43}" type="presOf" srcId="{94E41BFC-AE12-4CA6-9403-F7E6DF3D4C94}" destId="{EC13C65D-88A2-4293-A42C-2916F727988A}" srcOrd="0" destOrd="0" presId="urn:microsoft.com/office/officeart/2005/8/layout/vList2"/>
    <dgm:cxn modelId="{56BCF650-C3B4-4B8C-928D-74BDB6CE3CC0}" type="presOf" srcId="{EC0F2254-8C19-41D9-B0F3-0E5D5377D425}" destId="{5C3C31FB-72F3-4AA1-836C-92308D613808}" srcOrd="0" destOrd="4" presId="urn:microsoft.com/office/officeart/2005/8/layout/vList2"/>
    <dgm:cxn modelId="{CD65E855-83B1-45E2-A8B5-7E742560601D}" srcId="{DAABA333-0EAC-49B7-A832-A2E627B0414E}" destId="{5073735A-0AC2-4C67-902C-67ABA390885E}" srcOrd="0" destOrd="0" parTransId="{5066297F-9A19-49DD-8676-1B586CE99264}" sibTransId="{EA189E29-6191-4AB1-9210-25E261870BEA}"/>
    <dgm:cxn modelId="{E1A1F45B-38FE-4577-88A2-A1FD44123A53}" type="presOf" srcId="{92F7BE01-C919-4E7D-A70E-F1F92A3B4520}" destId="{5C3C31FB-72F3-4AA1-836C-92308D613808}" srcOrd="0" destOrd="2" presId="urn:microsoft.com/office/officeart/2005/8/layout/vList2"/>
    <dgm:cxn modelId="{2914346F-AA4E-4A16-A4ED-060D96319768}" srcId="{B3276228-3D54-4962-86A2-EAFD121C3AF7}" destId="{E13E19B9-3958-4A38-B4F6-3DC1DA289EC4}" srcOrd="0" destOrd="0" parTransId="{BFF599D7-D793-4E35-BB8F-E9C602C8E9E2}" sibTransId="{719D2E90-4121-45BD-A1B9-9399A3C5EB6B}"/>
    <dgm:cxn modelId="{18F3D482-D1D8-4681-ABC2-6AF63C072EF2}" srcId="{94E41BFC-AE12-4CA6-9403-F7E6DF3D4C94}" destId="{DAABA333-0EAC-49B7-A832-A2E627B0414E}" srcOrd="0" destOrd="0" parTransId="{CB388224-54F7-4BA5-B127-2802FF696AB7}" sibTransId="{67674ABA-66D8-41CC-8617-B84067D2B6ED}"/>
    <dgm:cxn modelId="{DFE19783-CD77-4B7E-978E-22ABA844D3FC}" type="presOf" srcId="{E13E19B9-3958-4A38-B4F6-3DC1DA289EC4}" destId="{8A1BE412-D011-475D-AA5E-A7469C9E79F4}" srcOrd="0" destOrd="3" presId="urn:microsoft.com/office/officeart/2005/8/layout/vList2"/>
    <dgm:cxn modelId="{31A95391-3CD5-4CDF-BDC2-C575F2E8BE50}" type="presOf" srcId="{9B5CF003-F9C6-4829-BF9E-5F13F870D68A}" destId="{8A1BE412-D011-475D-AA5E-A7469C9E79F4}" srcOrd="0" destOrd="4" presId="urn:microsoft.com/office/officeart/2005/8/layout/vList2"/>
    <dgm:cxn modelId="{5A4D9B9A-404D-483F-A442-EFD920F8A803}" type="presOf" srcId="{B3276228-3D54-4962-86A2-EAFD121C3AF7}" destId="{8A1BE412-D011-475D-AA5E-A7469C9E79F4}" srcOrd="0" destOrd="2" presId="urn:microsoft.com/office/officeart/2005/8/layout/vList2"/>
    <dgm:cxn modelId="{16DAA9A2-0863-4C59-A811-1F3E9B470C2F}" srcId="{FA496DE5-0512-4FE7-BF48-52447E0F63AB}" destId="{B2526758-7497-435C-AD30-B9B2050F81F1}" srcOrd="2" destOrd="0" parTransId="{AB336643-8BAE-488F-85DB-11C4571324A2}" sibTransId="{8782C927-11F9-4342-99AD-F832EEBE2941}"/>
    <dgm:cxn modelId="{52BFEDA7-E473-4A73-9D17-F62624650883}" srcId="{DAABA333-0EAC-49B7-A832-A2E627B0414E}" destId="{B56C4FA0-2E5B-4A9A-8FC1-664091AC7E19}" srcOrd="1" destOrd="0" parTransId="{FBFC7769-F8E7-457E-BD99-6F70A58470A3}" sibTransId="{C0AD0D4B-F4E8-43C8-94F5-6181D4C3351F}"/>
    <dgm:cxn modelId="{BC18A1AD-E3B0-4334-9681-36750449E3BA}" srcId="{92F7BE01-C919-4E7D-A70E-F1F92A3B4520}" destId="{FB5A82E1-555E-44BE-A6E5-D89421990484}" srcOrd="0" destOrd="0" parTransId="{F63D1DA2-DCCB-4483-9386-DC8398324877}" sibTransId="{0B3BCBE7-502E-42DA-8292-30A256B3DD93}"/>
    <dgm:cxn modelId="{EF8D43B3-319E-4BB2-BC88-072BF9EC374A}" srcId="{75A32395-C1E3-4209-AD8E-6F1F8B76176F}" destId="{0A83C129-1DA5-4514-8FC4-1A9147E1977E}" srcOrd="0" destOrd="0" parTransId="{3FCF4456-35E5-4A2F-9449-877C91945566}" sibTransId="{CA90ADA1-985C-48B1-BB2C-0ACFA51A20E9}"/>
    <dgm:cxn modelId="{D8D0BECC-F447-42AD-A3BA-2315A2AC8A7C}" srcId="{92F7BE01-C919-4E7D-A70E-F1F92A3B4520}" destId="{EC0F2254-8C19-41D9-B0F3-0E5D5377D425}" srcOrd="1" destOrd="0" parTransId="{4BDAB95E-71FE-4028-8067-F2F60C965393}" sibTransId="{54D4407D-6DEA-4B52-825C-A8F84F6941C3}"/>
    <dgm:cxn modelId="{A08F75D4-2BA4-43EC-98EE-4FD2052A0254}" type="presOf" srcId="{FB5A82E1-555E-44BE-A6E5-D89421990484}" destId="{5C3C31FB-72F3-4AA1-836C-92308D613808}" srcOrd="0" destOrd="3" presId="urn:microsoft.com/office/officeart/2005/8/layout/vList2"/>
    <dgm:cxn modelId="{3B6151D8-8F25-4128-856E-446F2D0585B9}" type="presOf" srcId="{DAABA333-0EAC-49B7-A832-A2E627B0414E}" destId="{83906DBB-6ADF-46E7-8055-6769416B8525}" srcOrd="0" destOrd="0" presId="urn:microsoft.com/office/officeart/2005/8/layout/vList2"/>
    <dgm:cxn modelId="{CFACE7DF-BD2A-49EA-98F3-CAF87EF395E0}" srcId="{94E41BFC-AE12-4CA6-9403-F7E6DF3D4C94}" destId="{FA496DE5-0512-4FE7-BF48-52447E0F63AB}" srcOrd="1" destOrd="0" parTransId="{2903B0F5-4977-45DF-BFAC-5C1FC08DDB57}" sibTransId="{28ED9D53-9E4A-4101-9255-5350EE3912D0}"/>
    <dgm:cxn modelId="{D9DEDAE6-75CA-44EA-A02D-CF207C2F5DB5}" srcId="{DAABA333-0EAC-49B7-A832-A2E627B0414E}" destId="{B3276228-3D54-4962-86A2-EAFD121C3AF7}" srcOrd="2" destOrd="0" parTransId="{500E8223-4042-47DF-99A2-B782578473AA}" sibTransId="{60589C71-2BE4-41AD-A09F-273D020BB210}"/>
    <dgm:cxn modelId="{A38171F4-117D-4809-894E-65F6E5B03CDA}" srcId="{FA496DE5-0512-4FE7-BF48-52447E0F63AB}" destId="{92F7BE01-C919-4E7D-A70E-F1F92A3B4520}" srcOrd="1" destOrd="0" parTransId="{169E92B9-CB7B-4475-87E7-657073E7FA53}" sibTransId="{15E3F836-5C03-4E9D-825D-8DF491C86D20}"/>
    <dgm:cxn modelId="{BB46E7FF-661A-486B-9E0E-222180120D61}" srcId="{B3276228-3D54-4962-86A2-EAFD121C3AF7}" destId="{9B5CF003-F9C6-4829-BF9E-5F13F870D68A}" srcOrd="1" destOrd="0" parTransId="{E585B622-7CCD-485D-A8CA-39A35BFEF161}" sibTransId="{72DBB4C7-DE25-40C5-B8BD-6AD42A8BD237}"/>
    <dgm:cxn modelId="{09D7F93E-8589-4BF3-B411-EA53709EBEFE}" type="presParOf" srcId="{EC13C65D-88A2-4293-A42C-2916F727988A}" destId="{83906DBB-6ADF-46E7-8055-6769416B8525}" srcOrd="0" destOrd="0" presId="urn:microsoft.com/office/officeart/2005/8/layout/vList2"/>
    <dgm:cxn modelId="{CC2E760A-935B-4998-8284-2A105EA8C9C0}" type="presParOf" srcId="{EC13C65D-88A2-4293-A42C-2916F727988A}" destId="{8A1BE412-D011-475D-AA5E-A7469C9E79F4}" srcOrd="1" destOrd="0" presId="urn:microsoft.com/office/officeart/2005/8/layout/vList2"/>
    <dgm:cxn modelId="{EE45041C-BE99-4626-85CA-3F255E150E89}" type="presParOf" srcId="{EC13C65D-88A2-4293-A42C-2916F727988A}" destId="{C7369194-F3E3-4894-8847-C19EE36465C9}" srcOrd="2" destOrd="0" presId="urn:microsoft.com/office/officeart/2005/8/layout/vList2"/>
    <dgm:cxn modelId="{A325E0B6-D8FF-449E-89CF-5873DD2C1A6D}" type="presParOf" srcId="{EC13C65D-88A2-4293-A42C-2916F727988A}" destId="{5C3C31FB-72F3-4AA1-836C-92308D61380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61A87D-F85C-42DA-82CB-C222512BB771}" type="doc">
      <dgm:prSet loTypeId="urn:microsoft.com/office/officeart/2008/layout/LinedList" loCatId="list" qsTypeId="urn:microsoft.com/office/officeart/2005/8/quickstyle/simple2" qsCatId="simple" csTypeId="urn:microsoft.com/office/officeart/2005/8/colors/accent3_2" csCatId="accent3"/>
      <dgm:spPr/>
      <dgm:t>
        <a:bodyPr/>
        <a:lstStyle/>
        <a:p>
          <a:endParaRPr lang="en-US"/>
        </a:p>
      </dgm:t>
    </dgm:pt>
    <dgm:pt modelId="{61B5A15B-50C1-497E-B429-3CE3C63EAD4B}">
      <dgm:prSet/>
      <dgm:spPr/>
      <dgm:t>
        <a:bodyPr/>
        <a:lstStyle/>
        <a:p>
          <a:r>
            <a:rPr lang="en-US"/>
            <a:t>First study of online reptile leather trade using network percolation</a:t>
          </a:r>
        </a:p>
      </dgm:t>
    </dgm:pt>
    <dgm:pt modelId="{3AFDAF90-D585-46C5-8786-A79F67A72BE5}" type="parTrans" cxnId="{B4940A95-F0A3-48A2-AA86-0AA6D1A59FAC}">
      <dgm:prSet/>
      <dgm:spPr/>
      <dgm:t>
        <a:bodyPr/>
        <a:lstStyle/>
        <a:p>
          <a:endParaRPr lang="en-US"/>
        </a:p>
      </dgm:t>
    </dgm:pt>
    <dgm:pt modelId="{46F58889-509F-45C6-8D67-004FF28BEDAF}" type="sibTrans" cxnId="{B4940A95-F0A3-48A2-AA86-0AA6D1A59FAC}">
      <dgm:prSet/>
      <dgm:spPr/>
      <dgm:t>
        <a:bodyPr/>
        <a:lstStyle/>
        <a:p>
          <a:endParaRPr lang="en-US"/>
        </a:p>
      </dgm:t>
    </dgm:pt>
    <dgm:pt modelId="{862D1300-3544-4901-B2FA-31957F986A97}">
      <dgm:prSet/>
      <dgm:spPr/>
      <dgm:t>
        <a:bodyPr/>
        <a:lstStyle/>
        <a:p>
          <a:r>
            <a:rPr lang="en-US"/>
            <a:t>Market = Concentrated, scale-free, resilient </a:t>
          </a:r>
        </a:p>
      </dgm:t>
    </dgm:pt>
    <dgm:pt modelId="{A5877C7D-4AA9-460F-AA7C-7CC691C95CAA}" type="parTrans" cxnId="{36DE67C3-DD38-4A3D-A30E-52D6F462497E}">
      <dgm:prSet/>
      <dgm:spPr/>
      <dgm:t>
        <a:bodyPr/>
        <a:lstStyle/>
        <a:p>
          <a:endParaRPr lang="en-US"/>
        </a:p>
      </dgm:t>
    </dgm:pt>
    <dgm:pt modelId="{680A737D-1388-41CB-A9E2-106B4AAA70E1}" type="sibTrans" cxnId="{36DE67C3-DD38-4A3D-A30E-52D6F462497E}">
      <dgm:prSet/>
      <dgm:spPr/>
      <dgm:t>
        <a:bodyPr/>
        <a:lstStyle/>
        <a:p>
          <a:endParaRPr lang="en-US"/>
        </a:p>
      </dgm:t>
    </dgm:pt>
    <dgm:pt modelId="{9D2F8F4F-1276-4960-B10B-4DCCD3CD8D4B}">
      <dgm:prSet/>
      <dgm:spPr/>
      <dgm:t>
        <a:bodyPr/>
        <a:lstStyle/>
        <a:p>
          <a:r>
            <a:rPr lang="en-US"/>
            <a:t>Target products, not random sellers, for best results</a:t>
          </a:r>
        </a:p>
      </dgm:t>
    </dgm:pt>
    <dgm:pt modelId="{06EDD8BA-1F93-44AC-B790-23781EE9FFBA}" type="parTrans" cxnId="{49A38BFB-540C-430F-9B86-CF7F5E560B78}">
      <dgm:prSet/>
      <dgm:spPr/>
      <dgm:t>
        <a:bodyPr/>
        <a:lstStyle/>
        <a:p>
          <a:endParaRPr lang="en-US"/>
        </a:p>
      </dgm:t>
    </dgm:pt>
    <dgm:pt modelId="{FEF9F289-FEC1-4F8D-B366-3C09CB62D2CD}" type="sibTrans" cxnId="{49A38BFB-540C-430F-9B86-CF7F5E560B78}">
      <dgm:prSet/>
      <dgm:spPr/>
      <dgm:t>
        <a:bodyPr/>
        <a:lstStyle/>
        <a:p>
          <a:endParaRPr lang="en-US"/>
        </a:p>
      </dgm:t>
    </dgm:pt>
    <dgm:pt modelId="{FF2BB71C-EDDB-4D8C-AC28-0913F934BE40}">
      <dgm:prSet/>
      <dgm:spPr/>
      <dgm:t>
        <a:bodyPr/>
        <a:lstStyle/>
        <a:p>
          <a:r>
            <a:rPr lang="en-US"/>
            <a:t>Framework could apply to other species and platforms</a:t>
          </a:r>
        </a:p>
      </dgm:t>
    </dgm:pt>
    <dgm:pt modelId="{E6638264-1440-4883-8855-06EAA4264157}" type="parTrans" cxnId="{8F1F9041-E38B-47AD-84D0-83005C3FF73F}">
      <dgm:prSet/>
      <dgm:spPr/>
      <dgm:t>
        <a:bodyPr/>
        <a:lstStyle/>
        <a:p>
          <a:endParaRPr lang="en-US"/>
        </a:p>
      </dgm:t>
    </dgm:pt>
    <dgm:pt modelId="{68C04D5D-75D1-44FE-A031-31F2E44E689A}" type="sibTrans" cxnId="{8F1F9041-E38B-47AD-84D0-83005C3FF73F}">
      <dgm:prSet/>
      <dgm:spPr/>
      <dgm:t>
        <a:bodyPr/>
        <a:lstStyle/>
        <a:p>
          <a:endParaRPr lang="en-US"/>
        </a:p>
      </dgm:t>
    </dgm:pt>
    <dgm:pt modelId="{EDB797A4-130C-4768-B4FE-6857C143CE8D}" type="pres">
      <dgm:prSet presAssocID="{D861A87D-F85C-42DA-82CB-C222512BB771}" presName="vert0" presStyleCnt="0">
        <dgm:presLayoutVars>
          <dgm:dir/>
          <dgm:animOne val="branch"/>
          <dgm:animLvl val="lvl"/>
        </dgm:presLayoutVars>
      </dgm:prSet>
      <dgm:spPr/>
    </dgm:pt>
    <dgm:pt modelId="{BB57AAE4-D33C-40F2-A562-C7A144740E47}" type="pres">
      <dgm:prSet presAssocID="{61B5A15B-50C1-497E-B429-3CE3C63EAD4B}" presName="thickLine" presStyleLbl="alignNode1" presStyleIdx="0" presStyleCnt="4"/>
      <dgm:spPr/>
    </dgm:pt>
    <dgm:pt modelId="{1CA9DBD0-F278-4D43-9D52-2BA1EF49ADAA}" type="pres">
      <dgm:prSet presAssocID="{61B5A15B-50C1-497E-B429-3CE3C63EAD4B}" presName="horz1" presStyleCnt="0"/>
      <dgm:spPr/>
    </dgm:pt>
    <dgm:pt modelId="{A8D23F90-A1F2-446D-8CB6-7B2879FBE230}" type="pres">
      <dgm:prSet presAssocID="{61B5A15B-50C1-497E-B429-3CE3C63EAD4B}" presName="tx1" presStyleLbl="revTx" presStyleIdx="0" presStyleCnt="4"/>
      <dgm:spPr/>
    </dgm:pt>
    <dgm:pt modelId="{5242D840-8819-4491-94DE-CBF15B79F10B}" type="pres">
      <dgm:prSet presAssocID="{61B5A15B-50C1-497E-B429-3CE3C63EAD4B}" presName="vert1" presStyleCnt="0"/>
      <dgm:spPr/>
    </dgm:pt>
    <dgm:pt modelId="{041586A5-3E47-44C0-B740-A23F54E792B1}" type="pres">
      <dgm:prSet presAssocID="{862D1300-3544-4901-B2FA-31957F986A97}" presName="thickLine" presStyleLbl="alignNode1" presStyleIdx="1" presStyleCnt="4"/>
      <dgm:spPr/>
    </dgm:pt>
    <dgm:pt modelId="{09760CB4-E270-44AD-BEF2-257B1CE42952}" type="pres">
      <dgm:prSet presAssocID="{862D1300-3544-4901-B2FA-31957F986A97}" presName="horz1" presStyleCnt="0"/>
      <dgm:spPr/>
    </dgm:pt>
    <dgm:pt modelId="{747B7955-3A34-4C40-9B1A-3A2C973CB9D0}" type="pres">
      <dgm:prSet presAssocID="{862D1300-3544-4901-B2FA-31957F986A97}" presName="tx1" presStyleLbl="revTx" presStyleIdx="1" presStyleCnt="4"/>
      <dgm:spPr/>
    </dgm:pt>
    <dgm:pt modelId="{C8705F1F-0B5D-4622-86C9-3F654E82577D}" type="pres">
      <dgm:prSet presAssocID="{862D1300-3544-4901-B2FA-31957F986A97}" presName="vert1" presStyleCnt="0"/>
      <dgm:spPr/>
    </dgm:pt>
    <dgm:pt modelId="{75F020B9-98F7-40C8-A9C3-1F9F18D476B5}" type="pres">
      <dgm:prSet presAssocID="{9D2F8F4F-1276-4960-B10B-4DCCD3CD8D4B}" presName="thickLine" presStyleLbl="alignNode1" presStyleIdx="2" presStyleCnt="4"/>
      <dgm:spPr/>
    </dgm:pt>
    <dgm:pt modelId="{C64021C4-5BB7-4F70-8C96-3AF7672BC61A}" type="pres">
      <dgm:prSet presAssocID="{9D2F8F4F-1276-4960-B10B-4DCCD3CD8D4B}" presName="horz1" presStyleCnt="0"/>
      <dgm:spPr/>
    </dgm:pt>
    <dgm:pt modelId="{87571508-933A-4E5C-8F92-63C98484A98B}" type="pres">
      <dgm:prSet presAssocID="{9D2F8F4F-1276-4960-B10B-4DCCD3CD8D4B}" presName="tx1" presStyleLbl="revTx" presStyleIdx="2" presStyleCnt="4"/>
      <dgm:spPr/>
    </dgm:pt>
    <dgm:pt modelId="{BC7FCFAE-21D4-4786-9BF0-77AFD30FAE1D}" type="pres">
      <dgm:prSet presAssocID="{9D2F8F4F-1276-4960-B10B-4DCCD3CD8D4B}" presName="vert1" presStyleCnt="0"/>
      <dgm:spPr/>
    </dgm:pt>
    <dgm:pt modelId="{00E83B95-066A-4596-A4EC-394A19B5F257}" type="pres">
      <dgm:prSet presAssocID="{FF2BB71C-EDDB-4D8C-AC28-0913F934BE40}" presName="thickLine" presStyleLbl="alignNode1" presStyleIdx="3" presStyleCnt="4"/>
      <dgm:spPr/>
    </dgm:pt>
    <dgm:pt modelId="{2783BEF7-EDED-476E-BF77-B706EACAA1A8}" type="pres">
      <dgm:prSet presAssocID="{FF2BB71C-EDDB-4D8C-AC28-0913F934BE40}" presName="horz1" presStyleCnt="0"/>
      <dgm:spPr/>
    </dgm:pt>
    <dgm:pt modelId="{12DA7833-C627-4B93-B869-26D737E4B457}" type="pres">
      <dgm:prSet presAssocID="{FF2BB71C-EDDB-4D8C-AC28-0913F934BE40}" presName="tx1" presStyleLbl="revTx" presStyleIdx="3" presStyleCnt="4"/>
      <dgm:spPr/>
    </dgm:pt>
    <dgm:pt modelId="{66E7881B-8466-4432-90E6-D08C92233AD1}" type="pres">
      <dgm:prSet presAssocID="{FF2BB71C-EDDB-4D8C-AC28-0913F934BE40}" presName="vert1" presStyleCnt="0"/>
      <dgm:spPr/>
    </dgm:pt>
  </dgm:ptLst>
  <dgm:cxnLst>
    <dgm:cxn modelId="{8F1F9041-E38B-47AD-84D0-83005C3FF73F}" srcId="{D861A87D-F85C-42DA-82CB-C222512BB771}" destId="{FF2BB71C-EDDB-4D8C-AC28-0913F934BE40}" srcOrd="3" destOrd="0" parTransId="{E6638264-1440-4883-8855-06EAA4264157}" sibTransId="{68C04D5D-75D1-44FE-A031-31F2E44E689A}"/>
    <dgm:cxn modelId="{A3D80142-9536-4CBF-9AB2-6BAE96A718CD}" type="presOf" srcId="{9D2F8F4F-1276-4960-B10B-4DCCD3CD8D4B}" destId="{87571508-933A-4E5C-8F92-63C98484A98B}" srcOrd="0" destOrd="0" presId="urn:microsoft.com/office/officeart/2008/layout/LinedList"/>
    <dgm:cxn modelId="{0E13BD5A-D482-43A7-8B3A-478E5E3A6DED}" type="presOf" srcId="{862D1300-3544-4901-B2FA-31957F986A97}" destId="{747B7955-3A34-4C40-9B1A-3A2C973CB9D0}" srcOrd="0" destOrd="0" presId="urn:microsoft.com/office/officeart/2008/layout/LinedList"/>
    <dgm:cxn modelId="{D43E3E6D-F202-4C84-86F3-3EDACED5BAA6}" type="presOf" srcId="{61B5A15B-50C1-497E-B429-3CE3C63EAD4B}" destId="{A8D23F90-A1F2-446D-8CB6-7B2879FBE230}" srcOrd="0" destOrd="0" presId="urn:microsoft.com/office/officeart/2008/layout/LinedList"/>
    <dgm:cxn modelId="{B4940A95-F0A3-48A2-AA86-0AA6D1A59FAC}" srcId="{D861A87D-F85C-42DA-82CB-C222512BB771}" destId="{61B5A15B-50C1-497E-B429-3CE3C63EAD4B}" srcOrd="0" destOrd="0" parTransId="{3AFDAF90-D585-46C5-8786-A79F67A72BE5}" sibTransId="{46F58889-509F-45C6-8D67-004FF28BEDAF}"/>
    <dgm:cxn modelId="{6FC53EA4-5621-496E-BE07-3F2C329976D8}" type="presOf" srcId="{D861A87D-F85C-42DA-82CB-C222512BB771}" destId="{EDB797A4-130C-4768-B4FE-6857C143CE8D}" srcOrd="0" destOrd="0" presId="urn:microsoft.com/office/officeart/2008/layout/LinedList"/>
    <dgm:cxn modelId="{36DE67C3-DD38-4A3D-A30E-52D6F462497E}" srcId="{D861A87D-F85C-42DA-82CB-C222512BB771}" destId="{862D1300-3544-4901-B2FA-31957F986A97}" srcOrd="1" destOrd="0" parTransId="{A5877C7D-4AA9-460F-AA7C-7CC691C95CAA}" sibTransId="{680A737D-1388-41CB-A9E2-106B4AAA70E1}"/>
    <dgm:cxn modelId="{1C8C6BF6-99C0-4D3A-A0A7-829F6E96A612}" type="presOf" srcId="{FF2BB71C-EDDB-4D8C-AC28-0913F934BE40}" destId="{12DA7833-C627-4B93-B869-26D737E4B457}" srcOrd="0" destOrd="0" presId="urn:microsoft.com/office/officeart/2008/layout/LinedList"/>
    <dgm:cxn modelId="{49A38BFB-540C-430F-9B86-CF7F5E560B78}" srcId="{D861A87D-F85C-42DA-82CB-C222512BB771}" destId="{9D2F8F4F-1276-4960-B10B-4DCCD3CD8D4B}" srcOrd="2" destOrd="0" parTransId="{06EDD8BA-1F93-44AC-B790-23781EE9FFBA}" sibTransId="{FEF9F289-FEC1-4F8D-B366-3C09CB62D2CD}"/>
    <dgm:cxn modelId="{697E9426-2BB2-4CFD-9752-A4C83E89321D}" type="presParOf" srcId="{EDB797A4-130C-4768-B4FE-6857C143CE8D}" destId="{BB57AAE4-D33C-40F2-A562-C7A144740E47}" srcOrd="0" destOrd="0" presId="urn:microsoft.com/office/officeart/2008/layout/LinedList"/>
    <dgm:cxn modelId="{287B8B23-AAED-42BC-9AE0-E74DAA4954EE}" type="presParOf" srcId="{EDB797A4-130C-4768-B4FE-6857C143CE8D}" destId="{1CA9DBD0-F278-4D43-9D52-2BA1EF49ADAA}" srcOrd="1" destOrd="0" presId="urn:microsoft.com/office/officeart/2008/layout/LinedList"/>
    <dgm:cxn modelId="{BAEB6086-5E9E-43BD-93D9-8D01D8788766}" type="presParOf" srcId="{1CA9DBD0-F278-4D43-9D52-2BA1EF49ADAA}" destId="{A8D23F90-A1F2-446D-8CB6-7B2879FBE230}" srcOrd="0" destOrd="0" presId="urn:microsoft.com/office/officeart/2008/layout/LinedList"/>
    <dgm:cxn modelId="{1587B0BD-34ED-42B3-983F-A1DD61E604A1}" type="presParOf" srcId="{1CA9DBD0-F278-4D43-9D52-2BA1EF49ADAA}" destId="{5242D840-8819-4491-94DE-CBF15B79F10B}" srcOrd="1" destOrd="0" presId="urn:microsoft.com/office/officeart/2008/layout/LinedList"/>
    <dgm:cxn modelId="{BC5263CD-D705-42C2-8853-6BC910485E72}" type="presParOf" srcId="{EDB797A4-130C-4768-B4FE-6857C143CE8D}" destId="{041586A5-3E47-44C0-B740-A23F54E792B1}" srcOrd="2" destOrd="0" presId="urn:microsoft.com/office/officeart/2008/layout/LinedList"/>
    <dgm:cxn modelId="{FF365EEB-ABD1-4CB0-838A-E4B50C426531}" type="presParOf" srcId="{EDB797A4-130C-4768-B4FE-6857C143CE8D}" destId="{09760CB4-E270-44AD-BEF2-257B1CE42952}" srcOrd="3" destOrd="0" presId="urn:microsoft.com/office/officeart/2008/layout/LinedList"/>
    <dgm:cxn modelId="{E521C1E7-2B30-439C-9E5C-B7A119E5099B}" type="presParOf" srcId="{09760CB4-E270-44AD-BEF2-257B1CE42952}" destId="{747B7955-3A34-4C40-9B1A-3A2C973CB9D0}" srcOrd="0" destOrd="0" presId="urn:microsoft.com/office/officeart/2008/layout/LinedList"/>
    <dgm:cxn modelId="{2C1B8D15-FA1F-45D9-A37F-20B07F6AE40D}" type="presParOf" srcId="{09760CB4-E270-44AD-BEF2-257B1CE42952}" destId="{C8705F1F-0B5D-4622-86C9-3F654E82577D}" srcOrd="1" destOrd="0" presId="urn:microsoft.com/office/officeart/2008/layout/LinedList"/>
    <dgm:cxn modelId="{35864ADF-01F5-48DD-9DDD-B85D9934F208}" type="presParOf" srcId="{EDB797A4-130C-4768-B4FE-6857C143CE8D}" destId="{75F020B9-98F7-40C8-A9C3-1F9F18D476B5}" srcOrd="4" destOrd="0" presId="urn:microsoft.com/office/officeart/2008/layout/LinedList"/>
    <dgm:cxn modelId="{CC9E8ADE-13B4-4840-8D17-AF4629D85AE3}" type="presParOf" srcId="{EDB797A4-130C-4768-B4FE-6857C143CE8D}" destId="{C64021C4-5BB7-4F70-8C96-3AF7672BC61A}" srcOrd="5" destOrd="0" presId="urn:microsoft.com/office/officeart/2008/layout/LinedList"/>
    <dgm:cxn modelId="{15EC7C99-899D-42EB-98A3-B0D5290B2F2C}" type="presParOf" srcId="{C64021C4-5BB7-4F70-8C96-3AF7672BC61A}" destId="{87571508-933A-4E5C-8F92-63C98484A98B}" srcOrd="0" destOrd="0" presId="urn:microsoft.com/office/officeart/2008/layout/LinedList"/>
    <dgm:cxn modelId="{29C2C781-5064-4C47-9E6B-894A959732B1}" type="presParOf" srcId="{C64021C4-5BB7-4F70-8C96-3AF7672BC61A}" destId="{BC7FCFAE-21D4-4786-9BF0-77AFD30FAE1D}" srcOrd="1" destOrd="0" presId="urn:microsoft.com/office/officeart/2008/layout/LinedList"/>
    <dgm:cxn modelId="{0D74CEEC-D67E-4D66-AE98-C9E35B264E62}" type="presParOf" srcId="{EDB797A4-130C-4768-B4FE-6857C143CE8D}" destId="{00E83B95-066A-4596-A4EC-394A19B5F257}" srcOrd="6" destOrd="0" presId="urn:microsoft.com/office/officeart/2008/layout/LinedList"/>
    <dgm:cxn modelId="{7A6B82EF-B1A2-4567-9104-776B6E2F9BEC}" type="presParOf" srcId="{EDB797A4-130C-4768-B4FE-6857C143CE8D}" destId="{2783BEF7-EDED-476E-BF77-B706EACAA1A8}" srcOrd="7" destOrd="0" presId="urn:microsoft.com/office/officeart/2008/layout/LinedList"/>
    <dgm:cxn modelId="{C1334109-2654-46C0-85C1-43AD91BCB5A4}" type="presParOf" srcId="{2783BEF7-EDED-476E-BF77-B706EACAA1A8}" destId="{12DA7833-C627-4B93-B869-26D737E4B457}" srcOrd="0" destOrd="0" presId="urn:microsoft.com/office/officeart/2008/layout/LinedList"/>
    <dgm:cxn modelId="{923278F5-49F4-41C5-B3EA-345BD5D0B2C8}" type="presParOf" srcId="{2783BEF7-EDED-476E-BF77-B706EACAA1A8}" destId="{66E7881B-8466-4432-90E6-D08C92233AD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C2C4C-2D0E-4936-99EB-B363C2BB0233}">
      <dsp:nvSpPr>
        <dsp:cNvPr id="0" name=""/>
        <dsp:cNvSpPr/>
      </dsp:nvSpPr>
      <dsp:spPr>
        <a:xfrm>
          <a:off x="0" y="89956"/>
          <a:ext cx="10972800" cy="783168"/>
        </a:xfrm>
        <a:prstGeom prst="roundRect">
          <a:avLst/>
        </a:prstGeom>
        <a:solidFill>
          <a:schemeClr val="accent1">
            <a:hueOff val="0"/>
            <a:satOff val="0"/>
            <a:lumOff val="0"/>
            <a:alphaOff val="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Wildlife trafficking remains a significant global problem that has:</a:t>
          </a:r>
        </a:p>
      </dsp:txBody>
      <dsp:txXfrm>
        <a:off x="38231" y="128187"/>
        <a:ext cx="10896338" cy="706706"/>
      </dsp:txXfrm>
    </dsp:sp>
    <dsp:sp modelId="{BB69F0EA-5889-4A90-8FFE-6AADEB1DFBA6}">
      <dsp:nvSpPr>
        <dsp:cNvPr id="0" name=""/>
        <dsp:cNvSpPr/>
      </dsp:nvSpPr>
      <dsp:spPr>
        <a:xfrm>
          <a:off x="0" y="873125"/>
          <a:ext cx="1097280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Decimated species’ populations and their ecosystems</a:t>
          </a:r>
        </a:p>
        <a:p>
          <a:pPr marL="171450" lvl="1" indent="-171450" algn="l" defTabSz="711200">
            <a:lnSpc>
              <a:spcPct val="90000"/>
            </a:lnSpc>
            <a:spcBef>
              <a:spcPct val="0"/>
            </a:spcBef>
            <a:spcAft>
              <a:spcPct val="20000"/>
            </a:spcAft>
            <a:buChar char="•"/>
          </a:pPr>
          <a:r>
            <a:rPr lang="en-US" sz="1600" kern="1200"/>
            <a:t>Harmed socioeconomic development</a:t>
          </a:r>
        </a:p>
        <a:p>
          <a:pPr marL="171450" lvl="1" indent="-171450" algn="l" defTabSz="711200">
            <a:lnSpc>
              <a:spcPct val="90000"/>
            </a:lnSpc>
            <a:spcBef>
              <a:spcPct val="0"/>
            </a:spcBef>
            <a:spcAft>
              <a:spcPct val="20000"/>
            </a:spcAft>
            <a:buChar char="•"/>
          </a:pPr>
          <a:r>
            <a:rPr lang="en-US" sz="1600" kern="1200"/>
            <a:t>Corroded governance and rule of law</a:t>
          </a:r>
        </a:p>
        <a:p>
          <a:pPr marL="171450" lvl="1" indent="-171450" algn="l" defTabSz="711200">
            <a:lnSpc>
              <a:spcPct val="90000"/>
            </a:lnSpc>
            <a:spcBef>
              <a:spcPct val="0"/>
            </a:spcBef>
            <a:spcAft>
              <a:spcPct val="20000"/>
            </a:spcAft>
            <a:buChar char="•"/>
          </a:pPr>
          <a:r>
            <a:rPr lang="en-US" sz="1600" kern="1200"/>
            <a:t>Become increasingly associated with loosely organized or known criminal groups</a:t>
          </a:r>
        </a:p>
      </dsp:txBody>
      <dsp:txXfrm>
        <a:off x="0" y="873125"/>
        <a:ext cx="10972800" cy="1043280"/>
      </dsp:txXfrm>
    </dsp:sp>
    <dsp:sp modelId="{7B9408B1-4B29-4A97-A74C-FF0E614A8A85}">
      <dsp:nvSpPr>
        <dsp:cNvPr id="0" name=""/>
        <dsp:cNvSpPr/>
      </dsp:nvSpPr>
      <dsp:spPr>
        <a:xfrm>
          <a:off x="0" y="1916405"/>
          <a:ext cx="10972800" cy="783168"/>
        </a:xfrm>
        <a:prstGeom prst="roundRect">
          <a:avLst/>
        </a:prstGeom>
        <a:solidFill>
          <a:schemeClr val="accent1">
            <a:hueOff val="0"/>
            <a:satOff val="0"/>
            <a:lumOff val="0"/>
            <a:alphaOff val="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Reptiles have been exploited for their leather, particularly by the fashion industry</a:t>
          </a:r>
        </a:p>
      </dsp:txBody>
      <dsp:txXfrm>
        <a:off x="38231" y="1954636"/>
        <a:ext cx="10896338" cy="706706"/>
      </dsp:txXfrm>
    </dsp:sp>
    <dsp:sp modelId="{A8967375-36D9-42BE-B17B-26187F3323CE}">
      <dsp:nvSpPr>
        <dsp:cNvPr id="0" name=""/>
        <dsp:cNvSpPr/>
      </dsp:nvSpPr>
      <dsp:spPr>
        <a:xfrm>
          <a:off x="0" y="2699574"/>
          <a:ext cx="10972800" cy="5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$140mil (1996) </a:t>
          </a:r>
          <a:r>
            <a:rPr lang="en-US" sz="1600" kern="1200">
              <a:sym typeface="Wingdings" panose="05000000000000000000" pitchFamily="2" charset="2"/>
            </a:rPr>
            <a:t></a:t>
          </a:r>
          <a:r>
            <a:rPr lang="en-US" sz="1600" kern="1200"/>
            <a:t> $600mil (2018) </a:t>
          </a:r>
        </a:p>
        <a:p>
          <a:pPr marL="171450" lvl="1" indent="-171450" algn="l" defTabSz="711200">
            <a:lnSpc>
              <a:spcPct val="90000"/>
            </a:lnSpc>
            <a:spcBef>
              <a:spcPct val="0"/>
            </a:spcBef>
            <a:spcAft>
              <a:spcPct val="20000"/>
            </a:spcAft>
            <a:buChar char="•"/>
          </a:pPr>
          <a:r>
            <a:rPr lang="en-US" sz="1600" kern="1200"/>
            <a:t>In 2013, over 3,500 metric tons of reptile skins were sold worldwide </a:t>
          </a:r>
        </a:p>
      </dsp:txBody>
      <dsp:txXfrm>
        <a:off x="0" y="2699574"/>
        <a:ext cx="10972800" cy="521640"/>
      </dsp:txXfrm>
    </dsp:sp>
    <dsp:sp modelId="{1B880EBE-14D1-43E8-B3F4-53F485EE6616}">
      <dsp:nvSpPr>
        <dsp:cNvPr id="0" name=""/>
        <dsp:cNvSpPr/>
      </dsp:nvSpPr>
      <dsp:spPr>
        <a:xfrm>
          <a:off x="0" y="3221214"/>
          <a:ext cx="10972800" cy="783168"/>
        </a:xfrm>
        <a:prstGeom prst="roundRect">
          <a:avLst/>
        </a:prstGeom>
        <a:solidFill>
          <a:schemeClr val="accent1">
            <a:hueOff val="0"/>
            <a:satOff val="0"/>
            <a:lumOff val="0"/>
            <a:alphaOff val="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Online marketplaces, like eBay and Etsy, have become a hub for selling animal products online</a:t>
          </a:r>
        </a:p>
      </dsp:txBody>
      <dsp:txXfrm>
        <a:off x="38231" y="3259445"/>
        <a:ext cx="10896338" cy="706706"/>
      </dsp:txXfrm>
    </dsp:sp>
    <dsp:sp modelId="{020B7BF5-5648-47A8-B5F0-73C020693E3C}">
      <dsp:nvSpPr>
        <dsp:cNvPr id="0" name=""/>
        <dsp:cNvSpPr/>
      </dsp:nvSpPr>
      <dsp:spPr>
        <a:xfrm>
          <a:off x="0" y="4004383"/>
          <a:ext cx="10972800"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Loosely regulated</a:t>
          </a:r>
        </a:p>
        <a:p>
          <a:pPr marL="171450" lvl="1" indent="-171450" algn="l" defTabSz="711200">
            <a:lnSpc>
              <a:spcPct val="90000"/>
            </a:lnSpc>
            <a:spcBef>
              <a:spcPct val="0"/>
            </a:spcBef>
            <a:spcAft>
              <a:spcPct val="20000"/>
            </a:spcAft>
            <a:buChar char="•"/>
          </a:pPr>
          <a:r>
            <a:rPr lang="en-US" sz="1600" kern="1200" dirty="0"/>
            <a:t>Exacerbated by COVID-19</a:t>
          </a:r>
        </a:p>
        <a:p>
          <a:pPr marL="171450" lvl="1" indent="-171450" algn="l" defTabSz="711200">
            <a:lnSpc>
              <a:spcPct val="90000"/>
            </a:lnSpc>
            <a:spcBef>
              <a:spcPct val="0"/>
            </a:spcBef>
            <a:spcAft>
              <a:spcPct val="20000"/>
            </a:spcAft>
            <a:buChar char="•"/>
          </a:pPr>
          <a:r>
            <a:rPr lang="en-US" sz="1600" kern="1200" dirty="0"/>
            <a:t>Potentially Illegal Wildlife Sale</a:t>
          </a:r>
        </a:p>
      </dsp:txBody>
      <dsp:txXfrm>
        <a:off x="0" y="4004383"/>
        <a:ext cx="10972800" cy="782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AD150-66C9-4525-8F54-5E4E59002158}">
      <dsp:nvSpPr>
        <dsp:cNvPr id="0" name=""/>
        <dsp:cNvSpPr/>
      </dsp:nvSpPr>
      <dsp:spPr>
        <a:xfrm>
          <a:off x="0" y="2024"/>
          <a:ext cx="10972800" cy="1025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59A6CC-48E9-409A-9A42-60C0F4108AA0}">
      <dsp:nvSpPr>
        <dsp:cNvPr id="0" name=""/>
        <dsp:cNvSpPr/>
      </dsp:nvSpPr>
      <dsp:spPr>
        <a:xfrm>
          <a:off x="310317" y="232838"/>
          <a:ext cx="564213" cy="5642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36AD70-E850-47CC-B066-DA2D9168D5B7}">
      <dsp:nvSpPr>
        <dsp:cNvPr id="0" name=""/>
        <dsp:cNvSpPr/>
      </dsp:nvSpPr>
      <dsp:spPr>
        <a:xfrm>
          <a:off x="1184848" y="2024"/>
          <a:ext cx="9787951" cy="1025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568" tIns="108568" rIns="108568" bIns="108568" numCol="1" spcCol="1270" anchor="ctr" anchorCtr="0">
          <a:noAutofit/>
        </a:bodyPr>
        <a:lstStyle/>
        <a:p>
          <a:pPr marL="0" lvl="0" indent="0" algn="l" defTabSz="977900">
            <a:lnSpc>
              <a:spcPct val="100000"/>
            </a:lnSpc>
            <a:spcBef>
              <a:spcPct val="0"/>
            </a:spcBef>
            <a:spcAft>
              <a:spcPct val="35000"/>
            </a:spcAft>
            <a:buNone/>
          </a:pPr>
          <a:r>
            <a:rPr lang="en-US" sz="2200" kern="1200"/>
            <a:t>Map online reptile trade on eBay</a:t>
          </a:r>
        </a:p>
      </dsp:txBody>
      <dsp:txXfrm>
        <a:off x="1184848" y="2024"/>
        <a:ext cx="9787951" cy="1025842"/>
      </dsp:txXfrm>
    </dsp:sp>
    <dsp:sp modelId="{3D65C57E-1589-4F26-A5A3-4788F3AEC9F6}">
      <dsp:nvSpPr>
        <dsp:cNvPr id="0" name=""/>
        <dsp:cNvSpPr/>
      </dsp:nvSpPr>
      <dsp:spPr>
        <a:xfrm>
          <a:off x="0" y="1284327"/>
          <a:ext cx="10972800" cy="1025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119691-56FD-464F-BB8B-9A569A0744B6}">
      <dsp:nvSpPr>
        <dsp:cNvPr id="0" name=""/>
        <dsp:cNvSpPr/>
      </dsp:nvSpPr>
      <dsp:spPr>
        <a:xfrm>
          <a:off x="310317" y="1515141"/>
          <a:ext cx="564213" cy="5642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97F826-0354-41EE-9292-5AE9C76F696B}">
      <dsp:nvSpPr>
        <dsp:cNvPr id="0" name=""/>
        <dsp:cNvSpPr/>
      </dsp:nvSpPr>
      <dsp:spPr>
        <a:xfrm>
          <a:off x="1184848" y="1284327"/>
          <a:ext cx="9787951" cy="1025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568" tIns="108568" rIns="108568" bIns="108568" numCol="1" spcCol="1270" anchor="ctr" anchorCtr="0">
          <a:noAutofit/>
        </a:bodyPr>
        <a:lstStyle/>
        <a:p>
          <a:pPr marL="0" lvl="0" indent="0" algn="l" defTabSz="977900">
            <a:lnSpc>
              <a:spcPct val="100000"/>
            </a:lnSpc>
            <a:spcBef>
              <a:spcPct val="0"/>
            </a:spcBef>
            <a:spcAft>
              <a:spcPct val="35000"/>
            </a:spcAft>
            <a:buNone/>
          </a:pPr>
          <a:r>
            <a:rPr lang="en-US" sz="2200" kern="1200"/>
            <a:t>Identify network structures of sellers, products, and countries</a:t>
          </a:r>
        </a:p>
      </dsp:txBody>
      <dsp:txXfrm>
        <a:off x="1184848" y="1284327"/>
        <a:ext cx="9787951" cy="1025842"/>
      </dsp:txXfrm>
    </dsp:sp>
    <dsp:sp modelId="{FD3DEF35-E943-4EA1-9363-F4E6D58BAC0A}">
      <dsp:nvSpPr>
        <dsp:cNvPr id="0" name=""/>
        <dsp:cNvSpPr/>
      </dsp:nvSpPr>
      <dsp:spPr>
        <a:xfrm>
          <a:off x="0" y="2566630"/>
          <a:ext cx="10972800" cy="1025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F52FAA-406E-4B09-BC5E-2D2B46FE02CC}">
      <dsp:nvSpPr>
        <dsp:cNvPr id="0" name=""/>
        <dsp:cNvSpPr/>
      </dsp:nvSpPr>
      <dsp:spPr>
        <a:xfrm>
          <a:off x="310317" y="2797444"/>
          <a:ext cx="564213" cy="5642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921AA-5C3B-467A-905B-0B7BBDEC7653}">
      <dsp:nvSpPr>
        <dsp:cNvPr id="0" name=""/>
        <dsp:cNvSpPr/>
      </dsp:nvSpPr>
      <dsp:spPr>
        <a:xfrm>
          <a:off x="1184848" y="2566630"/>
          <a:ext cx="9787951" cy="1025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568" tIns="108568" rIns="108568" bIns="108568" numCol="1" spcCol="1270" anchor="ctr" anchorCtr="0">
          <a:noAutofit/>
        </a:bodyPr>
        <a:lstStyle/>
        <a:p>
          <a:pPr marL="0" lvl="0" indent="0" algn="l" defTabSz="977900">
            <a:lnSpc>
              <a:spcPct val="100000"/>
            </a:lnSpc>
            <a:spcBef>
              <a:spcPct val="0"/>
            </a:spcBef>
            <a:spcAft>
              <a:spcPct val="35000"/>
            </a:spcAft>
            <a:buNone/>
          </a:pPr>
          <a:r>
            <a:rPr lang="en-US" sz="2200" kern="1200"/>
            <a:t>Test network disruption strategies (random vs. targeted removals)</a:t>
          </a:r>
        </a:p>
      </dsp:txBody>
      <dsp:txXfrm>
        <a:off x="1184848" y="2566630"/>
        <a:ext cx="9787951" cy="1025842"/>
      </dsp:txXfrm>
    </dsp:sp>
    <dsp:sp modelId="{D4C81A4E-72C9-4573-8B39-438F0EDC3F44}">
      <dsp:nvSpPr>
        <dsp:cNvPr id="0" name=""/>
        <dsp:cNvSpPr/>
      </dsp:nvSpPr>
      <dsp:spPr>
        <a:xfrm>
          <a:off x="0" y="3848933"/>
          <a:ext cx="10972800" cy="10258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0786A0-9480-4A9D-A0CB-C422F7911659}">
      <dsp:nvSpPr>
        <dsp:cNvPr id="0" name=""/>
        <dsp:cNvSpPr/>
      </dsp:nvSpPr>
      <dsp:spPr>
        <a:xfrm>
          <a:off x="310317" y="4079748"/>
          <a:ext cx="564213" cy="5642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670BC1-498B-4222-AE05-9B8494B4C617}">
      <dsp:nvSpPr>
        <dsp:cNvPr id="0" name=""/>
        <dsp:cNvSpPr/>
      </dsp:nvSpPr>
      <dsp:spPr>
        <a:xfrm>
          <a:off x="1184848" y="3848933"/>
          <a:ext cx="9787951" cy="1025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568" tIns="108568" rIns="108568" bIns="108568" numCol="1" spcCol="1270" anchor="ctr" anchorCtr="0">
          <a:noAutofit/>
        </a:bodyPr>
        <a:lstStyle/>
        <a:p>
          <a:pPr marL="0" lvl="0" indent="0" algn="l" defTabSz="977900">
            <a:lnSpc>
              <a:spcPct val="100000"/>
            </a:lnSpc>
            <a:spcBef>
              <a:spcPct val="0"/>
            </a:spcBef>
            <a:spcAft>
              <a:spcPct val="35000"/>
            </a:spcAft>
            <a:buNone/>
          </a:pPr>
          <a:r>
            <a:rPr lang="en-US" sz="2200" kern="1200"/>
            <a:t>Goal: Determine the most effective ways to dismantle the online trade of potentially illegal reptile leather</a:t>
          </a:r>
        </a:p>
      </dsp:txBody>
      <dsp:txXfrm>
        <a:off x="1184848" y="3848933"/>
        <a:ext cx="9787951" cy="1025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06DBB-6ADF-46E7-8055-6769416B8525}">
      <dsp:nvSpPr>
        <dsp:cNvPr id="0" name=""/>
        <dsp:cNvSpPr/>
      </dsp:nvSpPr>
      <dsp:spPr>
        <a:xfrm>
          <a:off x="0" y="7301"/>
          <a:ext cx="10972800" cy="692640"/>
        </a:xfrm>
        <a:prstGeom prst="roundRect">
          <a:avLst/>
        </a:prstGeom>
        <a:gradFill rotWithShape="0">
          <a:gsLst>
            <a:gs pos="0">
              <a:schemeClr val="accent1">
                <a:hueOff val="0"/>
                <a:satOff val="0"/>
                <a:lumOff val="0"/>
                <a:alphaOff val="0"/>
                <a:shade val="70000"/>
                <a:satMod val="150000"/>
              </a:schemeClr>
            </a:gs>
            <a:gs pos="34000">
              <a:schemeClr val="accent1">
                <a:hueOff val="0"/>
                <a:satOff val="0"/>
                <a:lumOff val="0"/>
                <a:alphaOff val="0"/>
                <a:shade val="70000"/>
                <a:satMod val="140000"/>
              </a:schemeClr>
            </a:gs>
            <a:gs pos="70000">
              <a:schemeClr val="accent1">
                <a:hueOff val="0"/>
                <a:satOff val="0"/>
                <a:lumOff val="0"/>
                <a:alphaOff val="0"/>
                <a:tint val="100000"/>
                <a:shade val="90000"/>
                <a:satMod val="140000"/>
              </a:schemeClr>
            </a:gs>
            <a:gs pos="100000">
              <a:schemeClr val="accent1">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Data Collection: </a:t>
          </a:r>
        </a:p>
      </dsp:txBody>
      <dsp:txXfrm>
        <a:off x="33812" y="41113"/>
        <a:ext cx="10905176" cy="625016"/>
      </dsp:txXfrm>
    </dsp:sp>
    <dsp:sp modelId="{8A1BE412-D011-475D-AA5E-A7469C9E79F4}">
      <dsp:nvSpPr>
        <dsp:cNvPr id="0" name=""/>
        <dsp:cNvSpPr/>
      </dsp:nvSpPr>
      <dsp:spPr>
        <a:xfrm>
          <a:off x="0" y="699941"/>
          <a:ext cx="10972800" cy="168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a:t>Used ACHE Web Crawler </a:t>
          </a:r>
          <a:r>
            <a:rPr lang="en-US" sz="1800" kern="1200">
              <a:sym typeface="Wingdings" panose="05000000000000000000" pitchFamily="2" charset="2"/>
            </a:rPr>
            <a:t></a:t>
          </a:r>
          <a:r>
            <a:rPr lang="en-US" sz="1800" kern="1200"/>
            <a:t> 152,495 eBay ads (Feb-Mar 2024)</a:t>
          </a:r>
          <a:endParaRPr lang="en-US" sz="1800" kern="1200" dirty="0"/>
        </a:p>
        <a:p>
          <a:pPr marL="171450" lvl="1" indent="-171450" algn="l" defTabSz="800100">
            <a:lnSpc>
              <a:spcPct val="90000"/>
            </a:lnSpc>
            <a:spcBef>
              <a:spcPct val="0"/>
            </a:spcBef>
            <a:spcAft>
              <a:spcPct val="20000"/>
            </a:spcAft>
            <a:buChar char="•"/>
          </a:pPr>
          <a:r>
            <a:rPr lang="en-US" sz="1800" kern="1200"/>
            <a:t>Info Extraction </a:t>
          </a:r>
          <a:r>
            <a:rPr lang="en-US" sz="1800" kern="1200">
              <a:sym typeface="Wingdings" panose="05000000000000000000" pitchFamily="2" charset="2"/>
            </a:rPr>
            <a:t></a:t>
          </a:r>
          <a:r>
            <a:rPr lang="en-US" sz="1800" kern="1200"/>
            <a:t> price, seller, name, product type, product description, seller location, and associated images</a:t>
          </a:r>
          <a:endParaRPr lang="en-US" sz="1800" kern="1200" dirty="0"/>
        </a:p>
        <a:p>
          <a:pPr marL="171450" lvl="1" indent="-171450" algn="l" defTabSz="800100">
            <a:lnSpc>
              <a:spcPct val="90000"/>
            </a:lnSpc>
            <a:spcBef>
              <a:spcPct val="0"/>
            </a:spcBef>
            <a:spcAft>
              <a:spcPct val="20000"/>
            </a:spcAft>
            <a:buChar char="•"/>
          </a:pPr>
          <a:r>
            <a:rPr lang="en-US" sz="1800" kern="1200"/>
            <a:t>Data Triage </a:t>
          </a:r>
          <a:r>
            <a:rPr lang="en-US" sz="1800" kern="1200">
              <a:sym typeface="Wingdings" panose="05000000000000000000" pitchFamily="2" charset="2"/>
            </a:rPr>
            <a:t></a:t>
          </a:r>
          <a:r>
            <a:rPr lang="en-US" sz="1800" kern="1200"/>
            <a:t> Learn to Sample (LTS) Approach</a:t>
          </a:r>
        </a:p>
        <a:p>
          <a:pPr marL="342900" lvl="2" indent="-171450" algn="l" defTabSz="800100">
            <a:lnSpc>
              <a:spcPct val="90000"/>
            </a:lnSpc>
            <a:spcBef>
              <a:spcPct val="0"/>
            </a:spcBef>
            <a:spcAft>
              <a:spcPct val="20000"/>
            </a:spcAft>
            <a:buChar char="•"/>
          </a:pPr>
          <a:r>
            <a:rPr lang="en-US" sz="1800" kern="1200"/>
            <a:t>Leveraged large language models (LLMs) to generate training data</a:t>
          </a:r>
          <a:endParaRPr lang="en-US" sz="1800" kern="1200" dirty="0"/>
        </a:p>
        <a:p>
          <a:pPr marL="342900" lvl="2" indent="-171450" algn="l" defTabSz="800100">
            <a:lnSpc>
              <a:spcPct val="90000"/>
            </a:lnSpc>
            <a:spcBef>
              <a:spcPct val="0"/>
            </a:spcBef>
            <a:spcAft>
              <a:spcPct val="20000"/>
            </a:spcAft>
            <a:buChar char="•"/>
          </a:pPr>
          <a:r>
            <a:rPr lang="en-US" sz="1800" kern="1200"/>
            <a:t>Sample reduced to 20,741 eBay ads</a:t>
          </a:r>
        </a:p>
      </dsp:txBody>
      <dsp:txXfrm>
        <a:off x="0" y="699941"/>
        <a:ext cx="10972800" cy="1684980"/>
      </dsp:txXfrm>
    </dsp:sp>
    <dsp:sp modelId="{C7369194-F3E3-4894-8847-C19EE36465C9}">
      <dsp:nvSpPr>
        <dsp:cNvPr id="0" name=""/>
        <dsp:cNvSpPr/>
      </dsp:nvSpPr>
      <dsp:spPr>
        <a:xfrm>
          <a:off x="0" y="2384922"/>
          <a:ext cx="10972800" cy="692640"/>
        </a:xfrm>
        <a:prstGeom prst="roundRect">
          <a:avLst/>
        </a:prstGeom>
        <a:gradFill rotWithShape="0">
          <a:gsLst>
            <a:gs pos="0">
              <a:schemeClr val="accent1">
                <a:hueOff val="0"/>
                <a:satOff val="0"/>
                <a:lumOff val="0"/>
                <a:alphaOff val="0"/>
                <a:shade val="70000"/>
                <a:satMod val="150000"/>
              </a:schemeClr>
            </a:gs>
            <a:gs pos="34000">
              <a:schemeClr val="accent1">
                <a:hueOff val="0"/>
                <a:satOff val="0"/>
                <a:lumOff val="0"/>
                <a:alphaOff val="0"/>
                <a:shade val="70000"/>
                <a:satMod val="140000"/>
              </a:schemeClr>
            </a:gs>
            <a:gs pos="70000">
              <a:schemeClr val="accent1">
                <a:hueOff val="0"/>
                <a:satOff val="0"/>
                <a:lumOff val="0"/>
                <a:alphaOff val="0"/>
                <a:tint val="100000"/>
                <a:shade val="90000"/>
                <a:satMod val="140000"/>
              </a:schemeClr>
            </a:gs>
            <a:gs pos="100000">
              <a:schemeClr val="accent1">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Data Cleaning and Preparation</a:t>
          </a:r>
        </a:p>
      </dsp:txBody>
      <dsp:txXfrm>
        <a:off x="33812" y="2418734"/>
        <a:ext cx="10905176" cy="625016"/>
      </dsp:txXfrm>
    </dsp:sp>
    <dsp:sp modelId="{5C3C31FB-72F3-4AA1-836C-92308D613808}">
      <dsp:nvSpPr>
        <dsp:cNvPr id="0" name=""/>
        <dsp:cNvSpPr/>
      </dsp:nvSpPr>
      <dsp:spPr>
        <a:xfrm>
          <a:off x="0" y="3077562"/>
          <a:ext cx="10972800" cy="2029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a:t>Employed </a:t>
          </a:r>
          <a:r>
            <a:rPr lang="en-US" sz="1800" i="1" kern="1200"/>
            <a:t>Nuextract </a:t>
          </a:r>
          <a:r>
            <a:rPr lang="en-US" sz="1800" kern="1200"/>
            <a:t>to extract specific information from the listings</a:t>
          </a:r>
          <a:endParaRPr lang="en-US" sz="1800" kern="1200" dirty="0"/>
        </a:p>
        <a:p>
          <a:pPr marL="342900" lvl="2" indent="-171450" algn="l" defTabSz="800100">
            <a:lnSpc>
              <a:spcPct val="90000"/>
            </a:lnSpc>
            <a:spcBef>
              <a:spcPct val="0"/>
            </a:spcBef>
            <a:spcAft>
              <a:spcPct val="20000"/>
            </a:spcAft>
            <a:buChar char="•"/>
          </a:pPr>
          <a:r>
            <a:rPr lang="en-US" sz="1800" kern="1200"/>
            <a:t>Animal Name, Animal Body Part, Product Type</a:t>
          </a:r>
        </a:p>
        <a:p>
          <a:pPr marL="171450" lvl="1" indent="-171450" algn="l" defTabSz="800100">
            <a:lnSpc>
              <a:spcPct val="90000"/>
            </a:lnSpc>
            <a:spcBef>
              <a:spcPct val="0"/>
            </a:spcBef>
            <a:spcAft>
              <a:spcPct val="20000"/>
            </a:spcAft>
            <a:buChar char="•"/>
          </a:pPr>
          <a:r>
            <a:rPr lang="en-US" sz="1800" kern="1200"/>
            <a:t>Constructed a dictionary to standardize variations in the extracted data </a:t>
          </a:r>
          <a:endParaRPr lang="en-US" sz="1800" kern="1200" dirty="0"/>
        </a:p>
        <a:p>
          <a:pPr marL="342900" lvl="2" indent="-171450" algn="l" defTabSz="800100">
            <a:lnSpc>
              <a:spcPct val="90000"/>
            </a:lnSpc>
            <a:spcBef>
              <a:spcPct val="0"/>
            </a:spcBef>
            <a:spcAft>
              <a:spcPct val="20000"/>
            </a:spcAft>
            <a:buChar char="•"/>
          </a:pPr>
          <a:r>
            <a:rPr lang="en-US" sz="1800" kern="1200"/>
            <a:t>Animal Name </a:t>
          </a:r>
          <a:r>
            <a:rPr lang="en-US" sz="1800" kern="1200">
              <a:sym typeface="Wingdings" panose="05000000000000000000" pitchFamily="2" charset="2"/>
            </a:rPr>
            <a:t></a:t>
          </a:r>
          <a:r>
            <a:rPr lang="en-US" sz="1800" kern="1200"/>
            <a:t> Alligator: “allig,” “alligatore,” “Florida alligator,” “aligator”</a:t>
          </a:r>
        </a:p>
        <a:p>
          <a:pPr marL="342900" lvl="2" indent="-171450" algn="l" defTabSz="800100">
            <a:lnSpc>
              <a:spcPct val="90000"/>
            </a:lnSpc>
            <a:spcBef>
              <a:spcPct val="0"/>
            </a:spcBef>
            <a:spcAft>
              <a:spcPct val="20000"/>
            </a:spcAft>
            <a:buChar char="•"/>
          </a:pPr>
          <a:r>
            <a:rPr lang="en-US" sz="1800" kern="1200"/>
            <a:t>Animal Body Part </a:t>
          </a:r>
          <a:r>
            <a:rPr lang="en-US" sz="1800" kern="1200">
              <a:sym typeface="Wingdings" panose="05000000000000000000" pitchFamily="2" charset="2"/>
            </a:rPr>
            <a:t></a:t>
          </a:r>
          <a:r>
            <a:rPr lang="en-US" sz="1800" kern="1200"/>
            <a:t> Skin: “skin”, “hide”, “dermis”, “epidermis”, “pelt”, “leather”, “leathers”, “skins”</a:t>
          </a:r>
        </a:p>
        <a:p>
          <a:pPr marL="342900" lvl="2" indent="-171450" algn="l" defTabSz="800100">
            <a:lnSpc>
              <a:spcPct val="90000"/>
            </a:lnSpc>
            <a:spcBef>
              <a:spcPct val="0"/>
            </a:spcBef>
            <a:spcAft>
              <a:spcPct val="20000"/>
            </a:spcAft>
            <a:buChar char="•"/>
          </a:pPr>
          <a:r>
            <a:rPr lang="en-US" sz="1800" kern="1200"/>
            <a:t>Product Type </a:t>
          </a:r>
          <a:r>
            <a:rPr lang="en-US" sz="1800" kern="1200">
              <a:sym typeface="Wingdings" panose="05000000000000000000" pitchFamily="2" charset="2"/>
            </a:rPr>
            <a:t></a:t>
          </a:r>
          <a:r>
            <a:rPr lang="en-US" sz="1800" kern="1200"/>
            <a:t> Bag: “bags”, “purse”, “handbag”, “clutch”, “shoulderbag”</a:t>
          </a:r>
          <a:endParaRPr lang="en-US" sz="1800" kern="1200" dirty="0"/>
        </a:p>
        <a:p>
          <a:pPr marL="171450" lvl="1" indent="-171450" algn="l" defTabSz="800100">
            <a:lnSpc>
              <a:spcPct val="90000"/>
            </a:lnSpc>
            <a:spcBef>
              <a:spcPct val="0"/>
            </a:spcBef>
            <a:spcAft>
              <a:spcPct val="20000"/>
            </a:spcAft>
            <a:buChar char="•"/>
          </a:pPr>
          <a:r>
            <a:rPr lang="en-US" sz="1800" kern="1200"/>
            <a:t>Final Sample: 14,226 eBay ads</a:t>
          </a:r>
          <a:endParaRPr lang="en-US" sz="1800" kern="1200" dirty="0"/>
        </a:p>
      </dsp:txBody>
      <dsp:txXfrm>
        <a:off x="0" y="3077562"/>
        <a:ext cx="10972800" cy="20296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7AAE4-D33C-40F2-A562-C7A144740E47}">
      <dsp:nvSpPr>
        <dsp:cNvPr id="0" name=""/>
        <dsp:cNvSpPr/>
      </dsp:nvSpPr>
      <dsp:spPr>
        <a:xfrm>
          <a:off x="0" y="0"/>
          <a:ext cx="10972800" cy="0"/>
        </a:xfrm>
        <a:prstGeom prst="line">
          <a:avLst/>
        </a:prstGeom>
        <a:solidFill>
          <a:schemeClr val="accent3">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8D23F90-A1F2-446D-8CB6-7B2879FBE230}">
      <dsp:nvSpPr>
        <dsp:cNvPr id="0" name=""/>
        <dsp:cNvSpPr/>
      </dsp:nvSpPr>
      <dsp:spPr>
        <a:xfrm>
          <a:off x="0" y="0"/>
          <a:ext cx="10972800" cy="121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First study of online reptile leather trade using network percolation</a:t>
          </a:r>
        </a:p>
      </dsp:txBody>
      <dsp:txXfrm>
        <a:off x="0" y="0"/>
        <a:ext cx="10972800" cy="1219200"/>
      </dsp:txXfrm>
    </dsp:sp>
    <dsp:sp modelId="{041586A5-3E47-44C0-B740-A23F54E792B1}">
      <dsp:nvSpPr>
        <dsp:cNvPr id="0" name=""/>
        <dsp:cNvSpPr/>
      </dsp:nvSpPr>
      <dsp:spPr>
        <a:xfrm>
          <a:off x="0" y="1219200"/>
          <a:ext cx="10972800" cy="0"/>
        </a:xfrm>
        <a:prstGeom prst="line">
          <a:avLst/>
        </a:prstGeom>
        <a:solidFill>
          <a:schemeClr val="accent3">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47B7955-3A34-4C40-9B1A-3A2C973CB9D0}">
      <dsp:nvSpPr>
        <dsp:cNvPr id="0" name=""/>
        <dsp:cNvSpPr/>
      </dsp:nvSpPr>
      <dsp:spPr>
        <a:xfrm>
          <a:off x="0" y="1219200"/>
          <a:ext cx="10972800" cy="121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Market = Concentrated, scale-free, resilient </a:t>
          </a:r>
        </a:p>
      </dsp:txBody>
      <dsp:txXfrm>
        <a:off x="0" y="1219200"/>
        <a:ext cx="10972800" cy="1219200"/>
      </dsp:txXfrm>
    </dsp:sp>
    <dsp:sp modelId="{75F020B9-98F7-40C8-A9C3-1F9F18D476B5}">
      <dsp:nvSpPr>
        <dsp:cNvPr id="0" name=""/>
        <dsp:cNvSpPr/>
      </dsp:nvSpPr>
      <dsp:spPr>
        <a:xfrm>
          <a:off x="0" y="2438400"/>
          <a:ext cx="10972800" cy="0"/>
        </a:xfrm>
        <a:prstGeom prst="line">
          <a:avLst/>
        </a:prstGeom>
        <a:solidFill>
          <a:schemeClr val="accent3">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7571508-933A-4E5C-8F92-63C98484A98B}">
      <dsp:nvSpPr>
        <dsp:cNvPr id="0" name=""/>
        <dsp:cNvSpPr/>
      </dsp:nvSpPr>
      <dsp:spPr>
        <a:xfrm>
          <a:off x="0" y="2438400"/>
          <a:ext cx="10972800" cy="121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Target products, not random sellers, for best results</a:t>
          </a:r>
        </a:p>
      </dsp:txBody>
      <dsp:txXfrm>
        <a:off x="0" y="2438400"/>
        <a:ext cx="10972800" cy="1219200"/>
      </dsp:txXfrm>
    </dsp:sp>
    <dsp:sp modelId="{00E83B95-066A-4596-A4EC-394A19B5F257}">
      <dsp:nvSpPr>
        <dsp:cNvPr id="0" name=""/>
        <dsp:cNvSpPr/>
      </dsp:nvSpPr>
      <dsp:spPr>
        <a:xfrm>
          <a:off x="0" y="3657600"/>
          <a:ext cx="10972800" cy="0"/>
        </a:xfrm>
        <a:prstGeom prst="line">
          <a:avLst/>
        </a:prstGeom>
        <a:solidFill>
          <a:schemeClr val="accent3">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2DA7833-C627-4B93-B869-26D737E4B457}">
      <dsp:nvSpPr>
        <dsp:cNvPr id="0" name=""/>
        <dsp:cNvSpPr/>
      </dsp:nvSpPr>
      <dsp:spPr>
        <a:xfrm>
          <a:off x="0" y="3657600"/>
          <a:ext cx="10972800" cy="121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Framework could apply to other species and platforms</a:t>
          </a:r>
        </a:p>
      </dsp:txBody>
      <dsp:txXfrm>
        <a:off x="0" y="3657600"/>
        <a:ext cx="10972800" cy="12192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0CD55-6590-488A-B1F6-711B746B75B6}" type="datetimeFigureOut">
              <a:rPr lang="en-US" smtClean="0"/>
              <a:t>9/3/25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54E9A-A9A5-401B-9BA9-74D3830EDD76}" type="slidenum">
              <a:rPr lang="en-US" smtClean="0"/>
              <a:t>‹#›</a:t>
            </a:fld>
            <a:endParaRPr lang="en-US"/>
          </a:p>
        </p:txBody>
      </p:sp>
    </p:spTree>
    <p:extLst>
      <p:ext uri="{BB962C8B-B14F-4D97-AF65-F5344CB8AC3E}">
        <p14:creationId xmlns:p14="http://schemas.microsoft.com/office/powerpoint/2010/main" val="3562133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Decimated Species – The removal of critically endangered species, especially umbrella species like the orangutan, have widespread effects on species beyond those being removed. Without orangutans, for instance, populations of tigers, Asian elephants, and Bornean Rhinos would be severely affected</a:t>
            </a:r>
          </a:p>
          <a:p>
            <a:endParaRPr lang="en-US" dirty="0"/>
          </a:p>
          <a:p>
            <a:r>
              <a:rPr lang="en-US" dirty="0"/>
              <a:t>Harmed Socioeconomic Development: Wildlife trafficking has led to communities losing their sources of food and money. Ex. Those in the Caspian Sea have lost their primary sources of food and money due to the overharvesting and illegal trafficking of sturgeon caviar</a:t>
            </a:r>
          </a:p>
          <a:p>
            <a:endParaRPr lang="en-US" dirty="0"/>
          </a:p>
          <a:p>
            <a:r>
              <a:rPr lang="en-US" dirty="0"/>
              <a:t>Rule of Law: Eroded by corrupt gov’t officials who take bribes, allowing the passage of animal products across borders</a:t>
            </a:r>
          </a:p>
          <a:p>
            <a:endParaRPr lang="en-US" dirty="0"/>
          </a:p>
          <a:p>
            <a:r>
              <a:rPr lang="en-US" dirty="0"/>
              <a:t>Criminal Groups: As the trafficking of wildlife has become more lucrative, more and more criminal groups such as Mexican Drug Cartels have diversified into the trade themselves. For example, the Mexican Drug Cartels diversified into the illegal sale of totoaba maw. Wildlife trafficking is seen as highly lucrative with low risk law enforcement is typically minimal</a:t>
            </a:r>
          </a:p>
          <a:p>
            <a:endParaRPr lang="en-US" dirty="0"/>
          </a:p>
          <a:p>
            <a:r>
              <a:rPr lang="en-US" dirty="0"/>
              <a:t>Reptile leather is used to small items such as footwear, bags, and belts.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3,500 metric tons represents between 2 and 50 million individual reptiles estimated to be worth $650 million at the time</a:t>
            </a:r>
          </a:p>
          <a:p>
            <a:endParaRPr lang="en-US" dirty="0"/>
          </a:p>
          <a:p>
            <a:endParaRPr lang="en-US" dirty="0"/>
          </a:p>
          <a:p>
            <a:r>
              <a:rPr lang="en-US" dirty="0"/>
              <a:t>Loosely regulated</a:t>
            </a:r>
          </a:p>
          <a:p>
            <a:pPr marL="171450" indent="-171450">
              <a:buFontTx/>
              <a:buChar char="-"/>
            </a:pPr>
            <a:r>
              <a:rPr lang="en-US" dirty="0"/>
              <a:t>Allows for digital anonymity</a:t>
            </a:r>
          </a:p>
          <a:p>
            <a:pPr marL="171450" indent="-171450">
              <a:buFontTx/>
              <a:buChar char="-"/>
            </a:pPr>
            <a:r>
              <a:rPr lang="en-US" dirty="0"/>
              <a:t>Enables users to code words to avoid detection more easily</a:t>
            </a:r>
          </a:p>
          <a:p>
            <a:pPr marL="171450" indent="-171450">
              <a:buFontTx/>
              <a:buChar char="-"/>
            </a:pPr>
            <a:r>
              <a:rPr lang="en-US" dirty="0"/>
              <a:t>Permits sellers adjust to changing law enforcement strategies</a:t>
            </a:r>
          </a:p>
          <a:p>
            <a:pPr marL="171450" indent="-171450">
              <a:buFontTx/>
              <a:buChar char="-"/>
            </a:pPr>
            <a:r>
              <a:rPr lang="en-US" dirty="0"/>
              <a:t>Complex networks</a:t>
            </a:r>
          </a:p>
          <a:p>
            <a:pPr marL="171450" indent="-171450">
              <a:buFontTx/>
              <a:buChar char="-"/>
            </a:pPr>
            <a:endParaRPr lang="en-US" dirty="0"/>
          </a:p>
          <a:p>
            <a:pPr marL="0" indent="0">
              <a:buFontTx/>
              <a:buNone/>
            </a:pPr>
            <a:r>
              <a:rPr lang="en-US" dirty="0"/>
              <a:t>Covid-19</a:t>
            </a:r>
          </a:p>
          <a:p>
            <a:pPr marL="171450" indent="-171450">
              <a:buFontTx/>
              <a:buChar char="-"/>
            </a:pPr>
            <a:r>
              <a:rPr lang="en-US" dirty="0"/>
              <a:t>Online wildlife trade was already occurring prior to COVID 19, COVID 19 simply revealed how effective online wildlife trafficking could be</a:t>
            </a:r>
          </a:p>
          <a:p>
            <a:pPr marL="171450" indent="-171450">
              <a:buFontTx/>
              <a:buChar char="-"/>
            </a:pPr>
            <a:r>
              <a:rPr lang="en-US" sz="1200" b="0" i="0" u="none" strike="noStrike" kern="1200" dirty="0">
                <a:solidFill>
                  <a:schemeClr val="tx1"/>
                </a:solidFill>
                <a:effectLst/>
                <a:latin typeface="+mn-lt"/>
                <a:ea typeface="+mn-ea"/>
                <a:cs typeface="+mn-cs"/>
              </a:rPr>
              <a:t> Previous research has documented the presence of threatened species on eBay, such as jaws from threatened shark species, including those listed in CITES Appendix II (e.g. mako, dusky, and thresher sharks) </a:t>
            </a:r>
            <a:endParaRPr lang="en-US" dirty="0"/>
          </a:p>
          <a:p>
            <a:pPr marL="171450" indent="-171450">
              <a:buFontTx/>
              <a:buChar char="-"/>
            </a:pPr>
            <a:r>
              <a:rPr lang="en-US" sz="1200" b="0" i="0" u="none" strike="noStrike" kern="1200" dirty="0">
                <a:solidFill>
                  <a:schemeClr val="tx1"/>
                </a:solidFill>
                <a:effectLst/>
                <a:latin typeface="+mn-lt"/>
                <a:ea typeface="+mn-ea"/>
                <a:cs typeface="+mn-cs"/>
              </a:rPr>
              <a:t>As the online wildlife trade continues to grow in scale, especially after COVID-19, its unregulated nature poses severe threats to conservation efforts and species biodiversity.</a:t>
            </a:r>
          </a:p>
          <a:p>
            <a:pPr marL="171450" indent="-171450">
              <a:buFontTx/>
              <a:buChar char="-"/>
            </a:pPr>
            <a:r>
              <a:rPr lang="en-US" sz="1200" b="0" i="0" u="none" strike="noStrike" kern="1200" dirty="0">
                <a:solidFill>
                  <a:schemeClr val="tx1"/>
                </a:solidFill>
                <a:effectLst/>
                <a:latin typeface="+mn-lt"/>
                <a:ea typeface="+mn-ea"/>
                <a:cs typeface="+mn-cs"/>
              </a:rPr>
              <a:t>the extent of sales of small leather items made from CITES-protected reptile species remains largely unexplored.</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0154E9A-A9A5-401B-9BA9-74D3830EDD76}" type="slidenum">
              <a:rPr lang="en-US" smtClean="0"/>
              <a:t>2</a:t>
            </a:fld>
            <a:endParaRPr lang="en-US"/>
          </a:p>
        </p:txBody>
      </p:sp>
    </p:spTree>
    <p:extLst>
      <p:ext uri="{BB962C8B-B14F-4D97-AF65-F5344CB8AC3E}">
        <p14:creationId xmlns:p14="http://schemas.microsoft.com/office/powerpoint/2010/main" val="1163926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knowledge is necessary to ensure that wildlife trafficking prevention and intervention efforts are effective</a:t>
            </a:r>
          </a:p>
        </p:txBody>
      </p:sp>
      <p:sp>
        <p:nvSpPr>
          <p:cNvPr id="4" name="Slide Number Placeholder 3"/>
          <p:cNvSpPr>
            <a:spLocks noGrp="1"/>
          </p:cNvSpPr>
          <p:nvPr>
            <p:ph type="sldNum" sz="quarter" idx="5"/>
          </p:nvPr>
        </p:nvSpPr>
        <p:spPr/>
        <p:txBody>
          <a:bodyPr/>
          <a:lstStyle/>
          <a:p>
            <a:fld id="{80154E9A-A9A5-401B-9BA9-74D3830EDD76}" type="slidenum">
              <a:rPr lang="en-US" smtClean="0"/>
              <a:t>3</a:t>
            </a:fld>
            <a:endParaRPr lang="en-US"/>
          </a:p>
        </p:txBody>
      </p:sp>
    </p:spTree>
    <p:extLst>
      <p:ext uri="{BB962C8B-B14F-4D97-AF65-F5344CB8AC3E}">
        <p14:creationId xmlns:p14="http://schemas.microsoft.com/office/powerpoint/2010/main" val="2066198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Focused web crawler for targeted information retrieval</a:t>
            </a:r>
          </a:p>
          <a:p>
            <a:pPr marL="171450" indent="-171450">
              <a:buFontTx/>
              <a:buChar char="-"/>
            </a:pPr>
            <a:r>
              <a:rPr lang="en-US" dirty="0"/>
              <a:t>Collected data from 7 eBay domains with ads in English</a:t>
            </a:r>
          </a:p>
          <a:p>
            <a:pPr marL="171450" indent="-171450">
              <a:buFontTx/>
              <a:buChar char="-"/>
            </a:pPr>
            <a:endParaRPr lang="en-US" dirty="0"/>
          </a:p>
          <a:p>
            <a:r>
              <a:rPr lang="en-US" dirty="0"/>
              <a:t>- Data Triage: </a:t>
            </a:r>
            <a:r>
              <a:rPr lang="en-US" sz="1200" b="0" i="0" u="none" strike="noStrike" kern="1200" baseline="0" dirty="0">
                <a:solidFill>
                  <a:schemeClr val="tx1"/>
                </a:solidFill>
                <a:latin typeface="+mn-lt"/>
                <a:ea typeface="+mn-ea"/>
                <a:cs typeface="+mn-cs"/>
              </a:rPr>
              <a:t>training data making it possible to derive specialized classifiers for different data triage tasks at a</a:t>
            </a:r>
          </a:p>
          <a:p>
            <a:r>
              <a:rPr lang="en-US" sz="1200" b="0" i="0" u="none" strike="noStrike" kern="1200" baseline="0" dirty="0">
                <a:solidFill>
                  <a:schemeClr val="tx1"/>
                </a:solidFill>
                <a:latin typeface="+mn-lt"/>
                <a:ea typeface="+mn-ea"/>
                <a:cs typeface="+mn-cs"/>
              </a:rPr>
              <a:t>low cost.</a:t>
            </a:r>
          </a:p>
          <a:p>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Requires a classifier. We created one to identify leather products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did encounter many challenges</a:t>
            </a:r>
          </a:p>
          <a:p>
            <a:pPr marL="171450" indent="-171450">
              <a:buFontTx/>
              <a:buChar char="-"/>
            </a:pPr>
            <a:r>
              <a:rPr lang="en-US" sz="1200" b="0" i="0" u="none" strike="noStrike" kern="1200" baseline="0" dirty="0">
                <a:solidFill>
                  <a:schemeClr val="tx1"/>
                </a:solidFill>
                <a:latin typeface="+mn-lt"/>
                <a:ea typeface="+mn-ea"/>
                <a:cs typeface="+mn-cs"/>
              </a:rPr>
              <a:t>Missing values across our three primary variables (animal name, part, and product)</a:t>
            </a:r>
          </a:p>
          <a:p>
            <a:pPr marL="628650" lvl="1" indent="-171450">
              <a:buFontTx/>
              <a:buChar char="-"/>
            </a:pPr>
            <a:r>
              <a:rPr lang="en-US" sz="1200" b="0" i="0" u="none" strike="noStrike" kern="1200" baseline="0" dirty="0">
                <a:solidFill>
                  <a:schemeClr val="tx1"/>
                </a:solidFill>
                <a:latin typeface="+mn-lt"/>
                <a:ea typeface="+mn-ea"/>
                <a:cs typeface="+mn-cs"/>
              </a:rPr>
              <a:t>Attributed to misspellings and variations. </a:t>
            </a:r>
          </a:p>
          <a:p>
            <a:pPr marL="628650" lvl="1" indent="-171450">
              <a:buFontTx/>
              <a:buChar char="-"/>
            </a:pPr>
            <a:r>
              <a:rPr lang="en-US" sz="1200" b="0" i="0" u="none" strike="noStrike" kern="1200" baseline="0" dirty="0">
                <a:solidFill>
                  <a:schemeClr val="tx1"/>
                </a:solidFill>
                <a:latin typeface="+mn-lt"/>
                <a:ea typeface="+mn-ea"/>
                <a:cs typeface="+mn-cs"/>
              </a:rPr>
              <a:t>We reviewed and cross-validated the mislabeled and missing items, removing </a:t>
            </a:r>
          </a:p>
        </p:txBody>
      </p:sp>
      <p:sp>
        <p:nvSpPr>
          <p:cNvPr id="4" name="Slide Number Placeholder 3"/>
          <p:cNvSpPr>
            <a:spLocks noGrp="1"/>
          </p:cNvSpPr>
          <p:nvPr>
            <p:ph type="sldNum" sz="quarter" idx="5"/>
          </p:nvPr>
        </p:nvSpPr>
        <p:spPr/>
        <p:txBody>
          <a:bodyPr/>
          <a:lstStyle/>
          <a:p>
            <a:fld id="{80154E9A-A9A5-401B-9BA9-74D3830EDD76}" type="slidenum">
              <a:rPr lang="en-US" smtClean="0"/>
              <a:t>4</a:t>
            </a:fld>
            <a:endParaRPr lang="en-US"/>
          </a:p>
        </p:txBody>
      </p:sp>
    </p:spTree>
    <p:extLst>
      <p:ext uri="{BB962C8B-B14F-4D97-AF65-F5344CB8AC3E}">
        <p14:creationId xmlns:p14="http://schemas.microsoft.com/office/powerpoint/2010/main" val="4264553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Sellers are distinct nodes</a:t>
            </a:r>
          </a:p>
          <a:p>
            <a:r>
              <a:rPr lang="en-US" dirty="0"/>
              <a:t>Products + Species are also distinct nodes</a:t>
            </a:r>
          </a:p>
          <a:p>
            <a:r>
              <a:rPr lang="en-US" dirty="0"/>
              <a:t>Edges connect the nodes. </a:t>
            </a:r>
            <a:r>
              <a:rPr lang="en-US" sz="1200" b="0" i="0" u="none" strike="noStrike" kern="1200" baseline="0" dirty="0">
                <a:solidFill>
                  <a:schemeClr val="tx1"/>
                </a:solidFill>
                <a:latin typeface="+mn-lt"/>
                <a:ea typeface="+mn-ea"/>
                <a:cs typeface="+mn-cs"/>
              </a:rPr>
              <a:t>An edge exists between a seller and a </a:t>
            </a:r>
            <a:r>
              <a:rPr lang="en-US" sz="1200" b="0" i="0" u="none" strike="noStrike" kern="1200" baseline="0" dirty="0" err="1">
                <a:solidFill>
                  <a:schemeClr val="tx1"/>
                </a:solidFill>
                <a:latin typeface="+mn-lt"/>
                <a:ea typeface="+mn-ea"/>
                <a:cs typeface="+mn-cs"/>
              </a:rPr>
              <a:t>reptile+product</a:t>
            </a:r>
            <a:r>
              <a:rPr lang="en-US" sz="1200" b="0" i="0" u="none" strike="noStrike" kern="1200" baseline="0" dirty="0">
                <a:solidFill>
                  <a:schemeClr val="tx1"/>
                </a:solidFill>
                <a:latin typeface="+mn-lt"/>
                <a:ea typeface="+mn-ea"/>
                <a:cs typeface="+mn-cs"/>
              </a:rPr>
              <a:t> node if the seller created at least one eBay listing for that</a:t>
            </a:r>
          </a:p>
          <a:p>
            <a:r>
              <a:rPr lang="en-US" sz="1200" b="0" i="0" u="none" strike="noStrike" kern="1200" baseline="0" dirty="0">
                <a:solidFill>
                  <a:schemeClr val="tx1"/>
                </a:solidFill>
                <a:latin typeface="+mn-lt"/>
                <a:ea typeface="+mn-ea"/>
                <a:cs typeface="+mn-cs"/>
              </a:rPr>
              <a:t>product. The weight </a:t>
            </a:r>
            <a:r>
              <a:rPr lang="en-US" sz="1200" b="0" i="1" u="none" strike="noStrike" kern="1200" baseline="0" dirty="0">
                <a:solidFill>
                  <a:schemeClr val="tx1"/>
                </a:solidFill>
                <a:latin typeface="+mn-lt"/>
                <a:ea typeface="+mn-ea"/>
                <a:cs typeface="+mn-cs"/>
              </a:rPr>
              <a:t>w </a:t>
            </a:r>
            <a:r>
              <a:rPr lang="en-US" sz="1200" b="0" i="0" u="none" strike="noStrike" kern="1200" baseline="0" dirty="0">
                <a:solidFill>
                  <a:schemeClr val="tx1"/>
                </a:solidFill>
                <a:latin typeface="+mn-lt"/>
                <a:ea typeface="+mn-ea"/>
                <a:cs typeface="+mn-cs"/>
              </a:rPr>
              <a:t>of each edge reflects the number of listings a seller posted for the same product.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Node removal is conducted to determine the necessary percolation threshold required for the largest connected component to collapse, leading to a phase transition where the network moves from being connected o fragmented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Random Removal: Nodes are deleted uniformly until the LCC collapses</a:t>
            </a:r>
          </a:p>
          <a:p>
            <a:r>
              <a:rPr lang="en-US" sz="1200" b="0" i="0" u="none" strike="noStrike" kern="1200" baseline="0" dirty="0">
                <a:solidFill>
                  <a:schemeClr val="tx1"/>
                </a:solidFill>
                <a:latin typeface="+mn-lt"/>
                <a:ea typeface="+mn-ea"/>
                <a:cs typeface="+mn-cs"/>
              </a:rPr>
              <a:t>Targeted: Nodes are removed based on certain criteria. </a:t>
            </a:r>
            <a:endParaRPr lang="en-US" dirty="0"/>
          </a:p>
        </p:txBody>
      </p:sp>
      <p:sp>
        <p:nvSpPr>
          <p:cNvPr id="4" name="Slide Number Placeholder 3"/>
          <p:cNvSpPr>
            <a:spLocks noGrp="1"/>
          </p:cNvSpPr>
          <p:nvPr>
            <p:ph type="sldNum" sz="quarter" idx="5"/>
          </p:nvPr>
        </p:nvSpPr>
        <p:spPr/>
        <p:txBody>
          <a:bodyPr/>
          <a:lstStyle/>
          <a:p>
            <a:fld id="{80154E9A-A9A5-401B-9BA9-74D3830EDD76}" type="slidenum">
              <a:rPr lang="en-US" smtClean="0"/>
              <a:t>5</a:t>
            </a:fld>
            <a:endParaRPr lang="en-US"/>
          </a:p>
        </p:txBody>
      </p:sp>
    </p:spTree>
    <p:extLst>
      <p:ext uri="{BB962C8B-B14F-4D97-AF65-F5344CB8AC3E}">
        <p14:creationId xmlns:p14="http://schemas.microsoft.com/office/powerpoint/2010/main" val="4040481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Alligator Bag</a:t>
            </a:r>
          </a:p>
          <a:p>
            <a:endParaRPr lang="en-US" dirty="0"/>
          </a:p>
          <a:p>
            <a:r>
              <a:rPr lang="en-US" dirty="0"/>
              <a:t>The 10 countries </a:t>
            </a:r>
            <a:r>
              <a:rPr lang="en-US" dirty="0" err="1"/>
              <a:t>shouldbe</a:t>
            </a:r>
            <a:r>
              <a:rPr lang="en-US" dirty="0"/>
              <a:t> interpreted cautiously as these results may be due to these sites predominantly using English </a:t>
            </a:r>
            <a:r>
              <a:rPr lang="en-US" dirty="0" err="1"/>
              <a:t>wkeywords</a:t>
            </a:r>
            <a:r>
              <a:rPr lang="en-US" dirty="0"/>
              <a:t> </a:t>
            </a:r>
          </a:p>
          <a:p>
            <a:endParaRPr lang="en-US" dirty="0"/>
          </a:p>
          <a:p>
            <a:r>
              <a:rPr lang="en-US" dirty="0"/>
              <a:t>12% of the total product combinations accounted for 72% of all listings, indicating that the mar</a:t>
            </a:r>
          </a:p>
        </p:txBody>
      </p:sp>
      <p:sp>
        <p:nvSpPr>
          <p:cNvPr id="4" name="Slide Number Placeholder 3"/>
          <p:cNvSpPr>
            <a:spLocks noGrp="1"/>
          </p:cNvSpPr>
          <p:nvPr>
            <p:ph type="sldNum" sz="quarter" idx="5"/>
          </p:nvPr>
        </p:nvSpPr>
        <p:spPr/>
        <p:txBody>
          <a:bodyPr/>
          <a:lstStyle/>
          <a:p>
            <a:fld id="{80154E9A-A9A5-401B-9BA9-74D3830EDD76}" type="slidenum">
              <a:rPr lang="en-US" smtClean="0"/>
              <a:t>6</a:t>
            </a:fld>
            <a:endParaRPr lang="en-US"/>
          </a:p>
        </p:txBody>
      </p:sp>
    </p:spTree>
    <p:extLst>
      <p:ext uri="{BB962C8B-B14F-4D97-AF65-F5344CB8AC3E}">
        <p14:creationId xmlns:p14="http://schemas.microsoft.com/office/powerpoint/2010/main" val="804404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Sellers that sold one type are clustered by the combinations</a:t>
            </a:r>
          </a:p>
          <a:p>
            <a:endParaRPr lang="en-US" dirty="0"/>
          </a:p>
          <a:p>
            <a:r>
              <a:rPr lang="en-US" dirty="0"/>
              <a:t>Sellers that sold multiple are in the middle</a:t>
            </a:r>
          </a:p>
        </p:txBody>
      </p:sp>
      <p:sp>
        <p:nvSpPr>
          <p:cNvPr id="4" name="Slide Number Placeholder 3"/>
          <p:cNvSpPr>
            <a:spLocks noGrp="1"/>
          </p:cNvSpPr>
          <p:nvPr>
            <p:ph type="sldNum" sz="quarter" idx="5"/>
          </p:nvPr>
        </p:nvSpPr>
        <p:spPr/>
        <p:txBody>
          <a:bodyPr/>
          <a:lstStyle/>
          <a:p>
            <a:fld id="{80154E9A-A9A5-401B-9BA9-74D3830EDD76}" type="slidenum">
              <a:rPr lang="en-US" smtClean="0"/>
              <a:t>7</a:t>
            </a:fld>
            <a:endParaRPr lang="en-US"/>
          </a:p>
        </p:txBody>
      </p:sp>
    </p:spTree>
    <p:extLst>
      <p:ext uri="{BB962C8B-B14F-4D97-AF65-F5344CB8AC3E}">
        <p14:creationId xmlns:p14="http://schemas.microsoft.com/office/powerpoint/2010/main" val="125877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Scale-free topology </a:t>
            </a:r>
            <a:r>
              <a:rPr lang="en-US" dirty="0">
                <a:sym typeface="Wingdings" panose="05000000000000000000" pitchFamily="2" charset="2"/>
              </a:rPr>
              <a:t> Could explain why random removals didn’t work. You’d need to randomly remove the highest degree centrality items</a:t>
            </a:r>
            <a:endParaRPr lang="en-US" dirty="0"/>
          </a:p>
        </p:txBody>
      </p:sp>
      <p:sp>
        <p:nvSpPr>
          <p:cNvPr id="4" name="Slide Number Placeholder 3"/>
          <p:cNvSpPr>
            <a:spLocks noGrp="1"/>
          </p:cNvSpPr>
          <p:nvPr>
            <p:ph type="sldNum" sz="quarter" idx="5"/>
          </p:nvPr>
        </p:nvSpPr>
        <p:spPr/>
        <p:txBody>
          <a:bodyPr/>
          <a:lstStyle/>
          <a:p>
            <a:fld id="{80154E9A-A9A5-401B-9BA9-74D3830EDD76}" type="slidenum">
              <a:rPr lang="en-US" smtClean="0"/>
              <a:t>8</a:t>
            </a:fld>
            <a:endParaRPr lang="en-US"/>
          </a:p>
        </p:txBody>
      </p:sp>
    </p:spTree>
    <p:extLst>
      <p:ext uri="{BB962C8B-B14F-4D97-AF65-F5344CB8AC3E}">
        <p14:creationId xmlns:p14="http://schemas.microsoft.com/office/powerpoint/2010/main" val="971264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Example</a:t>
            </a:r>
          </a:p>
        </p:txBody>
      </p:sp>
      <p:sp>
        <p:nvSpPr>
          <p:cNvPr id="4" name="Slide Number Placeholder 3"/>
          <p:cNvSpPr>
            <a:spLocks noGrp="1"/>
          </p:cNvSpPr>
          <p:nvPr>
            <p:ph type="sldNum" sz="quarter" idx="5"/>
          </p:nvPr>
        </p:nvSpPr>
        <p:spPr/>
        <p:txBody>
          <a:bodyPr/>
          <a:lstStyle/>
          <a:p>
            <a:fld id="{80154E9A-A9A5-401B-9BA9-74D3830EDD76}" type="slidenum">
              <a:rPr lang="en-US" smtClean="0"/>
              <a:t>9</a:t>
            </a:fld>
            <a:endParaRPr lang="en-US"/>
          </a:p>
        </p:txBody>
      </p:sp>
    </p:spTree>
    <p:extLst>
      <p:ext uri="{BB962C8B-B14F-4D97-AF65-F5344CB8AC3E}">
        <p14:creationId xmlns:p14="http://schemas.microsoft.com/office/powerpoint/2010/main" val="647483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example, sellers need to explicitly state “American alligator,”</a:t>
            </a:r>
          </a:p>
          <a:p>
            <a:r>
              <a:rPr lang="en-US" sz="1200" b="0" i="0" u="none" strike="noStrike" kern="1200" baseline="0" dirty="0">
                <a:solidFill>
                  <a:schemeClr val="tx1"/>
                </a:solidFill>
                <a:latin typeface="+mn-lt"/>
                <a:ea typeface="+mn-ea"/>
                <a:cs typeface="+mn-cs"/>
              </a:rPr>
              <a:t>“Nile crocodile,” etc., in the listing title/description, or else eBay may take down the listing. </a:t>
            </a:r>
          </a:p>
          <a:p>
            <a:r>
              <a:rPr lang="en-US" sz="1200" b="0" i="0" u="none" strike="noStrike" kern="1200" baseline="0" dirty="0">
                <a:solidFill>
                  <a:schemeClr val="tx1"/>
                </a:solidFill>
                <a:latin typeface="+mn-lt"/>
                <a:ea typeface="+mn-ea"/>
                <a:cs typeface="+mn-cs"/>
              </a:rPr>
              <a:t>- As per our observations during this study, most sellers don’t mention species names. They use generic</a:t>
            </a:r>
          </a:p>
          <a:p>
            <a:r>
              <a:rPr lang="en-US" sz="1200" b="0" i="0" u="none" strike="noStrike" kern="1200" baseline="0" dirty="0">
                <a:solidFill>
                  <a:schemeClr val="tx1"/>
                </a:solidFill>
                <a:latin typeface="+mn-lt"/>
                <a:ea typeface="+mn-ea"/>
                <a:cs typeface="+mn-cs"/>
              </a:rPr>
              <a:t>or common names like snakeskin, python skin, or lizard skin. Many listings mention </a:t>
            </a:r>
            <a:r>
              <a:rPr lang="en-US" sz="1200" b="0" i="1" u="none" strike="noStrike" kern="1200" baseline="0" dirty="0">
                <a:solidFill>
                  <a:schemeClr val="tx1"/>
                </a:solidFill>
                <a:latin typeface="+mn-lt"/>
                <a:ea typeface="+mn-ea"/>
                <a:cs typeface="+mn-cs"/>
              </a:rPr>
              <a:t>caiman</a:t>
            </a:r>
            <a:r>
              <a:rPr lang="en-US" sz="1200" b="0" i="0" u="none" strike="noStrike" kern="1200" baseline="0" dirty="0">
                <a:solidFill>
                  <a:schemeClr val="tx1"/>
                </a:solidFill>
                <a:latin typeface="+mn-lt"/>
                <a:ea typeface="+mn-ea"/>
                <a:cs typeface="+mn-cs"/>
              </a:rPr>
              <a:t>,</a:t>
            </a:r>
          </a:p>
          <a:p>
            <a:r>
              <a:rPr lang="en-US" sz="1200" b="0" i="1" u="none" strike="noStrike" kern="1200" baseline="0" dirty="0">
                <a:solidFill>
                  <a:schemeClr val="tx1"/>
                </a:solidFill>
                <a:latin typeface="+mn-lt"/>
                <a:ea typeface="+mn-ea"/>
                <a:cs typeface="+mn-cs"/>
              </a:rPr>
              <a:t>crocodile</a:t>
            </a:r>
            <a:r>
              <a:rPr lang="en-US" sz="1200" b="0" i="0" u="none" strike="noStrike" kern="1200" baseline="0" dirty="0">
                <a:solidFill>
                  <a:schemeClr val="tx1"/>
                </a:solidFill>
                <a:latin typeface="+mn-lt"/>
                <a:ea typeface="+mn-ea"/>
                <a:cs typeface="+mn-cs"/>
              </a:rPr>
              <a:t>, and </a:t>
            </a:r>
            <a:r>
              <a:rPr lang="en-US" sz="1200" b="0" i="1" u="none" strike="noStrike" kern="1200" baseline="0" dirty="0">
                <a:solidFill>
                  <a:schemeClr val="tx1"/>
                </a:solidFill>
                <a:latin typeface="+mn-lt"/>
                <a:ea typeface="+mn-ea"/>
                <a:cs typeface="+mn-cs"/>
              </a:rPr>
              <a:t>alligator </a:t>
            </a:r>
            <a:r>
              <a:rPr lang="en-US" sz="1200" b="0" i="0" u="none" strike="noStrike" kern="1200" baseline="0" dirty="0">
                <a:solidFill>
                  <a:schemeClr val="tx1"/>
                </a:solidFill>
                <a:latin typeface="+mn-lt"/>
                <a:ea typeface="+mn-ea"/>
                <a:cs typeface="+mn-cs"/>
              </a:rPr>
              <a:t>in a single advertisement for similarly textured skin.</a:t>
            </a:r>
          </a:p>
          <a:p>
            <a:r>
              <a:rPr lang="en-US" sz="1200" b="0" i="0" u="none" strike="noStrike" kern="1200" baseline="0" dirty="0">
                <a:solidFill>
                  <a:schemeClr val="tx1"/>
                </a:solidFill>
                <a:latin typeface="+mn-lt"/>
                <a:ea typeface="+mn-ea"/>
                <a:cs typeface="+mn-cs"/>
              </a:rPr>
              <a:t>- Additionally, eBay doesn’t require sellers to explicitly force sellers to share their authorization to sell such products</a:t>
            </a:r>
          </a:p>
          <a:p>
            <a:r>
              <a:rPr lang="en-US" sz="1200" b="0" i="0" u="none" strike="noStrike" kern="1200" baseline="0" dirty="0">
                <a:solidFill>
                  <a:schemeClr val="tx1"/>
                </a:solidFill>
                <a:latin typeface="+mn-lt"/>
                <a:ea typeface="+mn-ea"/>
                <a:cs typeface="+mn-cs"/>
              </a:rPr>
              <a:t>or mention permit details on their listings. However, if flagged, the listing may be taken down</a:t>
            </a:r>
          </a:p>
          <a:p>
            <a:r>
              <a:rPr lang="en-US" sz="1200" b="0" i="0" u="none" strike="noStrike" kern="1200" baseline="0" dirty="0">
                <a:solidFill>
                  <a:schemeClr val="tx1"/>
                </a:solidFill>
                <a:latin typeface="+mn-lt"/>
                <a:ea typeface="+mn-ea"/>
                <a:cs typeface="+mn-cs"/>
              </a:rPr>
              <a:t>(eBay, 2021)</a:t>
            </a:r>
            <a:endParaRPr lang="en-US" dirty="0"/>
          </a:p>
        </p:txBody>
      </p:sp>
      <p:sp>
        <p:nvSpPr>
          <p:cNvPr id="4" name="Slide Number Placeholder 3"/>
          <p:cNvSpPr>
            <a:spLocks noGrp="1"/>
          </p:cNvSpPr>
          <p:nvPr>
            <p:ph type="sldNum" sz="quarter" idx="5"/>
          </p:nvPr>
        </p:nvSpPr>
        <p:spPr/>
        <p:txBody>
          <a:bodyPr/>
          <a:lstStyle/>
          <a:p>
            <a:fld id="{80154E9A-A9A5-401B-9BA9-74D3830EDD76}" type="slidenum">
              <a:rPr lang="en-US" smtClean="0"/>
              <a:t>10</a:t>
            </a:fld>
            <a:endParaRPr lang="en-US"/>
          </a:p>
        </p:txBody>
      </p:sp>
    </p:spTree>
    <p:extLst>
      <p:ext uri="{BB962C8B-B14F-4D97-AF65-F5344CB8AC3E}">
        <p14:creationId xmlns:p14="http://schemas.microsoft.com/office/powerpoint/2010/main" val="326890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none" baseline="0">
                <a:solidFill>
                  <a:srgbClr val="000080"/>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rgbClr val="00AEE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cxnSp>
        <p:nvCxnSpPr>
          <p:cNvPr id="8" name="Straight Connector 7"/>
          <p:cNvCxnSpPr/>
          <p:nvPr/>
        </p:nvCxnSpPr>
        <p:spPr>
          <a:xfrm>
            <a:off x="914400" y="3398520"/>
            <a:ext cx="10464800" cy="1588"/>
          </a:xfrm>
          <a:prstGeom prst="line">
            <a:avLst/>
          </a:prstGeom>
          <a:ln w="19050">
            <a:solidFill>
              <a:srgbClr val="FDC82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8" y="5440681"/>
            <a:ext cx="1828799" cy="984737"/>
          </a:xfrm>
          <a:prstGeom prst="rect">
            <a:avLst/>
          </a:prstGeom>
        </p:spPr>
      </p:pic>
      <p:pic>
        <p:nvPicPr>
          <p:cNvPr id="10" name="Picture 9" descr="gc_logo_286_2.png"/>
          <p:cNvPicPr>
            <a:picLocks noChangeAspect="1"/>
          </p:cNvPicPr>
          <p:nvPr/>
        </p:nvPicPr>
        <p:blipFill>
          <a:blip r:embed="rId3" cstate="print"/>
          <a:stretch>
            <a:fillRect/>
          </a:stretch>
        </p:blipFill>
        <p:spPr>
          <a:xfrm>
            <a:off x="10261600" y="5257801"/>
            <a:ext cx="1097283" cy="1466091"/>
          </a:xfrm>
          <a:prstGeom prst="rect">
            <a:avLst/>
          </a:prstGeom>
        </p:spPr>
      </p:pic>
    </p:spTree>
    <p:extLst>
      <p:ext uri="{BB962C8B-B14F-4D97-AF65-F5344CB8AC3E}">
        <p14:creationId xmlns:p14="http://schemas.microsoft.com/office/powerpoint/2010/main" val="231092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68"/>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solidFill>
                  <a:srgbClr val="00AEEF"/>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8B27BA8-FA96-4306-8059-B0667E63708D}" type="slidenum">
              <a:rPr lang="en-US" smtClean="0"/>
              <a:t>‹#›</a:t>
            </a:fld>
            <a:endParaRPr lang="en-US"/>
          </a:p>
        </p:txBody>
      </p:sp>
    </p:spTree>
    <p:extLst>
      <p:ext uri="{BB962C8B-B14F-4D97-AF65-F5344CB8AC3E}">
        <p14:creationId xmlns:p14="http://schemas.microsoft.com/office/powerpoint/2010/main" val="1750729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lvl1pPr>
              <a:defRPr>
                <a:solidFill>
                  <a:srgbClr val="000068"/>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lvl1pPr>
              <a:defRPr>
                <a:solidFill>
                  <a:srgbClr val="00AEEF"/>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8B27BA8-FA96-4306-8059-B0667E63708D}" type="slidenum">
              <a:rPr lang="en-US" smtClean="0"/>
              <a:t>‹#›</a:t>
            </a:fld>
            <a:endParaRPr lang="en-US"/>
          </a:p>
        </p:txBody>
      </p:sp>
    </p:spTree>
    <p:extLst>
      <p:ext uri="{BB962C8B-B14F-4D97-AF65-F5344CB8AC3E}">
        <p14:creationId xmlns:p14="http://schemas.microsoft.com/office/powerpoint/2010/main" val="718480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00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000080"/>
                </a:solidFill>
              </a:defRPr>
            </a:lvl1pPr>
            <a:lvl2pPr>
              <a:defRPr>
                <a:solidFill>
                  <a:srgbClr val="000080"/>
                </a:solidFill>
              </a:defRPr>
            </a:lvl2pPr>
            <a:lvl3pPr>
              <a:defRPr>
                <a:solidFill>
                  <a:srgbClr val="000080"/>
                </a:solidFill>
              </a:defRPr>
            </a:lvl3pPr>
            <a:lvl4pPr>
              <a:defRPr>
                <a:solidFill>
                  <a:srgbClr val="000080"/>
                </a:solidFill>
              </a:defRPr>
            </a:lvl4pPr>
            <a:lvl5pPr>
              <a:defRPr>
                <a:solidFill>
                  <a:srgbClr val="0000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10160000" y="6528816"/>
            <a:ext cx="1422400" cy="329184"/>
          </a:xfrm>
        </p:spPr>
        <p:txBody>
          <a:bodyPr/>
          <a:lstStyle>
            <a:lvl1pPr algn="r">
              <a:defRPr>
                <a:solidFill>
                  <a:srgbClr val="09AEEF"/>
                </a:solidFill>
              </a:defRPr>
            </a:lvl1pPr>
          </a:lstStyle>
          <a:p>
            <a:fld id="{08B27BA8-FA96-4306-8059-B0667E63708D}" type="slidenum">
              <a:rPr lang="en-US" smtClean="0"/>
              <a:t>‹#›</a:t>
            </a:fld>
            <a:endParaRPr lang="en-US"/>
          </a:p>
        </p:txBody>
      </p:sp>
    </p:spTree>
    <p:extLst>
      <p:ext uri="{BB962C8B-B14F-4D97-AF65-F5344CB8AC3E}">
        <p14:creationId xmlns:p14="http://schemas.microsoft.com/office/powerpoint/2010/main" val="3393370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none" baseline="0">
                <a:solidFill>
                  <a:srgbClr val="000068"/>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4626866"/>
            <a:ext cx="10363200" cy="707135"/>
          </a:xfrm>
        </p:spPr>
        <p:txBody>
          <a:bodyPr anchor="t">
            <a:normAutofit/>
          </a:bodyPr>
          <a:lstStyle>
            <a:lvl1pPr marL="0" indent="0">
              <a:buNone/>
              <a:defRPr sz="2400">
                <a:solidFill>
                  <a:srgbClr val="00AEE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5440680"/>
            <a:ext cx="1834027" cy="987552"/>
          </a:xfrm>
          <a:prstGeom prst="rect">
            <a:avLst/>
          </a:prstGeom>
        </p:spPr>
      </p:pic>
      <p:pic>
        <p:nvPicPr>
          <p:cNvPr id="6" name="Picture 5" descr="gc_logo_286_2.png"/>
          <p:cNvPicPr>
            <a:picLocks noChangeAspect="1"/>
          </p:cNvPicPr>
          <p:nvPr/>
        </p:nvPicPr>
        <p:blipFill>
          <a:blip r:embed="rId3" cstate="print"/>
          <a:stretch>
            <a:fillRect/>
          </a:stretch>
        </p:blipFill>
        <p:spPr>
          <a:xfrm>
            <a:off x="10229088" y="5303521"/>
            <a:ext cx="1097283" cy="1466091"/>
          </a:xfrm>
          <a:prstGeom prst="rect">
            <a:avLst/>
          </a:prstGeom>
        </p:spPr>
      </p:pic>
    </p:spTree>
    <p:extLst>
      <p:ext uri="{BB962C8B-B14F-4D97-AF65-F5344CB8AC3E}">
        <p14:creationId xmlns:p14="http://schemas.microsoft.com/office/powerpoint/2010/main" val="371412226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68"/>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73352"/>
            <a:ext cx="5384800" cy="4718304"/>
          </a:xfrm>
        </p:spPr>
        <p:txBody>
          <a:bodyPr/>
          <a:lstStyle>
            <a:lvl1pPr>
              <a:defRPr sz="2800">
                <a:solidFill>
                  <a:srgbClr val="000080"/>
                </a:solidFill>
              </a:defRPr>
            </a:lvl1pPr>
            <a:lvl2pPr>
              <a:defRPr sz="2400">
                <a:solidFill>
                  <a:srgbClr val="000080"/>
                </a:solidFill>
              </a:defRPr>
            </a:lvl2pPr>
            <a:lvl3pPr>
              <a:defRPr sz="2000">
                <a:solidFill>
                  <a:srgbClr val="000080"/>
                </a:solidFill>
              </a:defRPr>
            </a:lvl3pPr>
            <a:lvl4pPr>
              <a:defRPr sz="1800">
                <a:solidFill>
                  <a:srgbClr val="000080"/>
                </a:solidFill>
              </a:defRPr>
            </a:lvl4pPr>
            <a:lvl5pPr>
              <a:defRPr sz="1800">
                <a:solidFill>
                  <a:srgbClr val="00008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solidFill>
                  <a:srgbClr val="000080"/>
                </a:solidFill>
              </a:defRPr>
            </a:lvl1pPr>
            <a:lvl2pPr>
              <a:defRPr sz="2400">
                <a:solidFill>
                  <a:srgbClr val="000080"/>
                </a:solidFill>
              </a:defRPr>
            </a:lvl2pPr>
            <a:lvl3pPr>
              <a:defRPr sz="2000">
                <a:solidFill>
                  <a:srgbClr val="000080"/>
                </a:solidFill>
              </a:defRPr>
            </a:lvl3pPr>
            <a:lvl4pPr>
              <a:defRPr sz="1800">
                <a:solidFill>
                  <a:srgbClr val="000080"/>
                </a:solidFill>
              </a:defRPr>
            </a:lvl4pPr>
            <a:lvl5pPr>
              <a:defRPr sz="1800">
                <a:solidFill>
                  <a:srgbClr val="00008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8B27BA8-FA96-4306-8059-B0667E63708D}" type="slidenum">
              <a:rPr lang="en-US" smtClean="0"/>
              <a:t>‹#›</a:t>
            </a:fld>
            <a:endParaRPr lang="en-US"/>
          </a:p>
        </p:txBody>
      </p:sp>
    </p:spTree>
    <p:extLst>
      <p:ext uri="{BB962C8B-B14F-4D97-AF65-F5344CB8AC3E}">
        <p14:creationId xmlns:p14="http://schemas.microsoft.com/office/powerpoint/2010/main" val="1790850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68"/>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rgbClr val="00AEE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rgbClr val="00AEEF"/>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8B27BA8-FA96-4306-8059-B0667E63708D}" type="slidenum">
              <a:rPr lang="en-US" smtClean="0"/>
              <a:t>‹#›</a:t>
            </a:fld>
            <a:endParaRPr lang="en-US"/>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981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68"/>
                </a:solidFill>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8B27BA8-FA96-4306-8059-B0667E63708D}" type="slidenum">
              <a:rPr lang="en-US" smtClean="0"/>
              <a:t>‹#›</a:t>
            </a:fld>
            <a:endParaRPr lang="en-US"/>
          </a:p>
        </p:txBody>
      </p:sp>
    </p:spTree>
    <p:extLst>
      <p:ext uri="{BB962C8B-B14F-4D97-AF65-F5344CB8AC3E}">
        <p14:creationId xmlns:p14="http://schemas.microsoft.com/office/powerpoint/2010/main" val="325406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B27BA8-FA96-4306-8059-B0667E63708D}" type="slidenum">
              <a:rPr lang="en-US" smtClean="0"/>
              <a:t>‹#›</a:t>
            </a:fld>
            <a:endParaRPr lang="en-US"/>
          </a:p>
        </p:txBody>
      </p:sp>
    </p:spTree>
    <p:extLst>
      <p:ext uri="{BB962C8B-B14F-4D97-AF65-F5344CB8AC3E}">
        <p14:creationId xmlns:p14="http://schemas.microsoft.com/office/powerpoint/2010/main" val="411888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solidFill>
                  <a:srgbClr val="000068"/>
                </a:solidFill>
              </a:defRPr>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8B27BA8-FA96-4306-8059-B0667E63708D}" type="slidenum">
              <a:rPr lang="en-US" smtClean="0"/>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448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solidFill>
                  <a:srgbClr val="000068"/>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solidFill>
                  <a:srgbClr val="00008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8B27BA8-FA96-4306-8059-B0667E63708D}" type="slidenum">
              <a:rPr lang="en-US" smtClean="0"/>
              <a:t>‹#›</a:t>
            </a:fld>
            <a:endParaRPr lang="en-US"/>
          </a:p>
        </p:txBody>
      </p:sp>
    </p:spTree>
    <p:extLst>
      <p:ext uri="{BB962C8B-B14F-4D97-AF65-F5344CB8AC3E}">
        <p14:creationId xmlns:p14="http://schemas.microsoft.com/office/powerpoint/2010/main" val="223323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0160000" y="6528816"/>
            <a:ext cx="1422400" cy="329184"/>
          </a:xfrm>
          <a:prstGeom prst="rect">
            <a:avLst/>
          </a:prstGeom>
        </p:spPr>
        <p:txBody>
          <a:bodyPr vert="horz" lIns="91440" tIns="45720" rIns="91440" bIns="45720" rtlCol="0" anchor="ctr"/>
          <a:lstStyle>
            <a:lvl1pPr algn="r">
              <a:defRPr sz="1400" b="1">
                <a:solidFill>
                  <a:srgbClr val="09AEEF"/>
                </a:solidFill>
              </a:defRPr>
            </a:lvl1pPr>
          </a:lstStyle>
          <a:p>
            <a:fld id="{08B27BA8-FA96-4306-8059-B0667E63708D}" type="slidenum">
              <a:rPr lang="en-US" smtClean="0"/>
              <a:t>‹#›</a:t>
            </a:fld>
            <a:endParaRPr lang="en-US"/>
          </a:p>
        </p:txBody>
      </p:sp>
    </p:spTree>
    <p:extLst>
      <p:ext uri="{BB962C8B-B14F-4D97-AF65-F5344CB8AC3E}">
        <p14:creationId xmlns:p14="http://schemas.microsoft.com/office/powerpoint/2010/main" val="1859797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rgbClr val="000068"/>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925BD-582E-6A9D-2386-15B35AEF6E08}"/>
              </a:ext>
            </a:extLst>
          </p:cNvPr>
          <p:cNvSpPr>
            <a:spLocks noGrp="1"/>
          </p:cNvSpPr>
          <p:nvPr>
            <p:ph type="ctrTitle"/>
          </p:nvPr>
        </p:nvSpPr>
        <p:spPr/>
        <p:txBody>
          <a:bodyPr>
            <a:noAutofit/>
          </a:bodyPr>
          <a:lstStyle/>
          <a:p>
            <a:r>
              <a:rPr lang="en-US" sz="3600" dirty="0"/>
              <a:t>Scaling the Web: Unraveling Online Reptile Leather Trade Networks with Machine Learning and Network Analysis</a:t>
            </a:r>
          </a:p>
        </p:txBody>
      </p:sp>
      <p:sp>
        <p:nvSpPr>
          <p:cNvPr id="3" name="Subtitle 2">
            <a:extLst>
              <a:ext uri="{FF2B5EF4-FFF2-40B4-BE49-F238E27FC236}">
                <a16:creationId xmlns:a16="http://schemas.microsoft.com/office/drawing/2014/main" id="{48B6927C-35AB-0216-C543-D2B6D9FAF863}"/>
              </a:ext>
            </a:extLst>
          </p:cNvPr>
          <p:cNvSpPr>
            <a:spLocks noGrp="1"/>
          </p:cNvSpPr>
          <p:nvPr>
            <p:ph type="subTitle" idx="1"/>
          </p:nvPr>
        </p:nvSpPr>
        <p:spPr/>
        <p:txBody>
          <a:bodyPr>
            <a:normAutofit fontScale="92500" lnSpcReduction="10000"/>
          </a:bodyPr>
          <a:lstStyle/>
          <a:p>
            <a:r>
              <a:rPr lang="en-US" dirty="0"/>
              <a:t>ESC 2025</a:t>
            </a:r>
          </a:p>
          <a:p>
            <a:r>
              <a:rPr lang="en-US" dirty="0"/>
              <a:t>Presented by: Joshua A. Lang</a:t>
            </a:r>
          </a:p>
          <a:p>
            <a:r>
              <a:rPr lang="en-US" i="1" dirty="0"/>
              <a:t>Petrossian, G.A., Lang, J., von Ferber, J., Gondhali, U., Lieu, B., Bernstein, K., Barbosa, J., Chakraborty S., Sharma, K., Ramos, E. &amp; Freire, J.</a:t>
            </a:r>
            <a:endParaRPr lang="en-US" dirty="0"/>
          </a:p>
          <a:p>
            <a:endParaRPr lang="en-US" dirty="0"/>
          </a:p>
        </p:txBody>
      </p:sp>
      <p:pic>
        <p:nvPicPr>
          <p:cNvPr id="4" name="Picture 2">
            <a:extLst>
              <a:ext uri="{FF2B5EF4-FFF2-40B4-BE49-F238E27FC236}">
                <a16:creationId xmlns:a16="http://schemas.microsoft.com/office/drawing/2014/main" id="{72A32794-308E-9DF6-E110-60CAB5041B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998" y="5464174"/>
            <a:ext cx="1799723" cy="10123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4507F9D-1793-84C2-3F61-78F9EB1F66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980" y="5464174"/>
            <a:ext cx="825365" cy="959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706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127DF-2FB7-021D-1CF3-DC9358CDDFC3}"/>
              </a:ext>
            </a:extLst>
          </p:cNvPr>
          <p:cNvSpPr>
            <a:spLocks noGrp="1"/>
          </p:cNvSpPr>
          <p:nvPr>
            <p:ph type="title"/>
          </p:nvPr>
        </p:nvSpPr>
        <p:spPr/>
        <p:txBody>
          <a:bodyPr/>
          <a:lstStyle/>
          <a:p>
            <a:r>
              <a:rPr lang="en-US" dirty="0"/>
              <a:t>Policy Implications</a:t>
            </a:r>
          </a:p>
        </p:txBody>
      </p:sp>
      <p:sp>
        <p:nvSpPr>
          <p:cNvPr id="3" name="Content Placeholder 2">
            <a:extLst>
              <a:ext uri="{FF2B5EF4-FFF2-40B4-BE49-F238E27FC236}">
                <a16:creationId xmlns:a16="http://schemas.microsoft.com/office/drawing/2014/main" id="{EC42C2B2-BF89-F010-F8FD-028332E50065}"/>
              </a:ext>
            </a:extLst>
          </p:cNvPr>
          <p:cNvSpPr>
            <a:spLocks noGrp="1"/>
          </p:cNvSpPr>
          <p:nvPr>
            <p:ph idx="1"/>
          </p:nvPr>
        </p:nvSpPr>
        <p:spPr/>
        <p:txBody>
          <a:bodyPr/>
          <a:lstStyle/>
          <a:p>
            <a:r>
              <a:rPr lang="en-US" dirty="0"/>
              <a:t>Focus on high-risk products</a:t>
            </a:r>
          </a:p>
          <a:p>
            <a:r>
              <a:rPr lang="en-US" dirty="0"/>
              <a:t>Require: CITES permits, species names, non-reusable tags</a:t>
            </a:r>
          </a:p>
          <a:p>
            <a:r>
              <a:rPr lang="en-US" dirty="0"/>
              <a:t>Platforms (eBay) must enforce compliance </a:t>
            </a:r>
          </a:p>
        </p:txBody>
      </p:sp>
    </p:spTree>
    <p:extLst>
      <p:ext uri="{BB962C8B-B14F-4D97-AF65-F5344CB8AC3E}">
        <p14:creationId xmlns:p14="http://schemas.microsoft.com/office/powerpoint/2010/main" val="2383148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039F9-C7A4-B45D-8227-2335957ED9EC}"/>
              </a:ext>
            </a:extLst>
          </p:cNvPr>
          <p:cNvSpPr>
            <a:spLocks noGrp="1"/>
          </p:cNvSpPr>
          <p:nvPr>
            <p:ph type="title"/>
          </p:nvPr>
        </p:nvSpPr>
        <p:spPr>
          <a:xfrm>
            <a:off x="609600" y="533400"/>
            <a:ext cx="10972800" cy="990600"/>
          </a:xfrm>
        </p:spPr>
        <p:txBody>
          <a:bodyPr anchor="ctr">
            <a:normAutofit/>
          </a:bodyPr>
          <a:lstStyle/>
          <a:p>
            <a:r>
              <a:rPr lang="en-US" dirty="0"/>
              <a:t>Conclusion</a:t>
            </a:r>
          </a:p>
        </p:txBody>
      </p:sp>
      <p:graphicFrame>
        <p:nvGraphicFramePr>
          <p:cNvPr id="5" name="Content Placeholder 2">
            <a:extLst>
              <a:ext uri="{FF2B5EF4-FFF2-40B4-BE49-F238E27FC236}">
                <a16:creationId xmlns:a16="http://schemas.microsoft.com/office/drawing/2014/main" id="{FF403F41-7692-2F6A-EAD5-D30C9A9FF351}"/>
              </a:ext>
            </a:extLst>
          </p:cNvPr>
          <p:cNvGraphicFramePr>
            <a:graphicFrameLocks noGrp="1"/>
          </p:cNvGraphicFramePr>
          <p:nvPr>
            <p:ph idx="1"/>
            <p:extLst>
              <p:ext uri="{D42A27DB-BD31-4B8C-83A1-F6EECF244321}">
                <p14:modId xmlns:p14="http://schemas.microsoft.com/office/powerpoint/2010/main" val="3997374210"/>
              </p:ext>
            </p:extLst>
          </p:nvPr>
        </p:nvGraphicFramePr>
        <p:xfrm>
          <a:off x="609600" y="1600200"/>
          <a:ext cx="10972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539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65A06-C8B4-A1DF-6F5E-5735D26096A6}"/>
              </a:ext>
            </a:extLst>
          </p:cNvPr>
          <p:cNvSpPr>
            <a:spLocks noGrp="1"/>
          </p:cNvSpPr>
          <p:nvPr>
            <p:ph type="title"/>
          </p:nvPr>
        </p:nvSpPr>
        <p:spPr/>
        <p:txBody>
          <a:bodyPr/>
          <a:lstStyle/>
          <a:p>
            <a:r>
              <a:rPr lang="en-US" dirty="0"/>
              <a:t>Table 1</a:t>
            </a:r>
          </a:p>
        </p:txBody>
      </p:sp>
      <p:pic>
        <p:nvPicPr>
          <p:cNvPr id="7" name="Content Placeholder 6">
            <a:extLst>
              <a:ext uri="{FF2B5EF4-FFF2-40B4-BE49-F238E27FC236}">
                <a16:creationId xmlns:a16="http://schemas.microsoft.com/office/drawing/2014/main" id="{2C49F9BB-E04F-3339-4B17-D1FC72FF2A1A}"/>
              </a:ext>
            </a:extLst>
          </p:cNvPr>
          <p:cNvPicPr>
            <a:picLocks noGrp="1" noChangeAspect="1"/>
          </p:cNvPicPr>
          <p:nvPr>
            <p:ph idx="1"/>
          </p:nvPr>
        </p:nvPicPr>
        <p:blipFill>
          <a:blip r:embed="rId2"/>
          <a:stretch>
            <a:fillRect/>
          </a:stretch>
        </p:blipFill>
        <p:spPr>
          <a:xfrm>
            <a:off x="2564940" y="1600200"/>
            <a:ext cx="7062120" cy="4876800"/>
          </a:xfrm>
          <a:prstGeom prst="rect">
            <a:avLst/>
          </a:prstGeom>
        </p:spPr>
      </p:pic>
    </p:spTree>
    <p:extLst>
      <p:ext uri="{BB962C8B-B14F-4D97-AF65-F5344CB8AC3E}">
        <p14:creationId xmlns:p14="http://schemas.microsoft.com/office/powerpoint/2010/main" val="161853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37E85-8AE4-036D-A9BF-7B253D90BE73}"/>
              </a:ext>
            </a:extLst>
          </p:cNvPr>
          <p:cNvSpPr>
            <a:spLocks noGrp="1"/>
          </p:cNvSpPr>
          <p:nvPr>
            <p:ph type="title"/>
          </p:nvPr>
        </p:nvSpPr>
        <p:spPr>
          <a:xfrm>
            <a:off x="609600" y="533400"/>
            <a:ext cx="10972800" cy="990600"/>
          </a:xfrm>
        </p:spPr>
        <p:txBody>
          <a:bodyPr anchor="ctr">
            <a:normAutofit/>
          </a:bodyPr>
          <a:lstStyle/>
          <a:p>
            <a:r>
              <a:rPr lang="en-US" dirty="0"/>
              <a:t>Table 2</a:t>
            </a:r>
          </a:p>
        </p:txBody>
      </p:sp>
      <p:pic>
        <p:nvPicPr>
          <p:cNvPr id="5" name="Content Placeholder 4">
            <a:extLst>
              <a:ext uri="{FF2B5EF4-FFF2-40B4-BE49-F238E27FC236}">
                <a16:creationId xmlns:a16="http://schemas.microsoft.com/office/drawing/2014/main" id="{82D521BD-A913-3268-4537-F221A7D00C6D}"/>
              </a:ext>
            </a:extLst>
          </p:cNvPr>
          <p:cNvPicPr>
            <a:picLocks noGrp="1" noChangeAspect="1"/>
          </p:cNvPicPr>
          <p:nvPr>
            <p:ph idx="1"/>
          </p:nvPr>
        </p:nvPicPr>
        <p:blipFill>
          <a:blip r:embed="rId2"/>
          <a:stretch>
            <a:fillRect/>
          </a:stretch>
        </p:blipFill>
        <p:spPr>
          <a:xfrm>
            <a:off x="949266" y="1600200"/>
            <a:ext cx="10293467" cy="4876800"/>
          </a:xfrm>
          <a:prstGeom prst="rect">
            <a:avLst/>
          </a:prstGeom>
          <a:noFill/>
        </p:spPr>
      </p:pic>
    </p:spTree>
    <p:extLst>
      <p:ext uri="{BB962C8B-B14F-4D97-AF65-F5344CB8AC3E}">
        <p14:creationId xmlns:p14="http://schemas.microsoft.com/office/powerpoint/2010/main" val="154493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063A3-FDCC-BA1F-B9CA-94E03127EAFE}"/>
              </a:ext>
            </a:extLst>
          </p:cNvPr>
          <p:cNvSpPr>
            <a:spLocks noGrp="1"/>
          </p:cNvSpPr>
          <p:nvPr>
            <p:ph type="title"/>
          </p:nvPr>
        </p:nvSpPr>
        <p:spPr>
          <a:xfrm>
            <a:off x="609600" y="533400"/>
            <a:ext cx="10972800" cy="990600"/>
          </a:xfrm>
        </p:spPr>
        <p:txBody>
          <a:bodyPr anchor="ctr">
            <a:normAutofit/>
          </a:bodyPr>
          <a:lstStyle/>
          <a:p>
            <a:r>
              <a:rPr lang="en-US" dirty="0"/>
              <a:t>Background</a:t>
            </a:r>
          </a:p>
        </p:txBody>
      </p:sp>
      <p:graphicFrame>
        <p:nvGraphicFramePr>
          <p:cNvPr id="5" name="Content Placeholder 2">
            <a:extLst>
              <a:ext uri="{FF2B5EF4-FFF2-40B4-BE49-F238E27FC236}">
                <a16:creationId xmlns:a16="http://schemas.microsoft.com/office/drawing/2014/main" id="{0E0E2C44-AB43-949E-CF9C-B93FA38E1D5C}"/>
              </a:ext>
            </a:extLst>
          </p:cNvPr>
          <p:cNvGraphicFramePr>
            <a:graphicFrameLocks noGrp="1"/>
          </p:cNvGraphicFramePr>
          <p:nvPr>
            <p:ph idx="1"/>
            <p:extLst>
              <p:ext uri="{D42A27DB-BD31-4B8C-83A1-F6EECF244321}">
                <p14:modId xmlns:p14="http://schemas.microsoft.com/office/powerpoint/2010/main" val="3845065795"/>
              </p:ext>
            </p:extLst>
          </p:nvPr>
        </p:nvGraphicFramePr>
        <p:xfrm>
          <a:off x="609600" y="1600200"/>
          <a:ext cx="10972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6649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81707-4B1B-F80E-7FBD-5747A3CCAFE6}"/>
              </a:ext>
            </a:extLst>
          </p:cNvPr>
          <p:cNvSpPr>
            <a:spLocks noGrp="1"/>
          </p:cNvSpPr>
          <p:nvPr>
            <p:ph type="title"/>
          </p:nvPr>
        </p:nvSpPr>
        <p:spPr>
          <a:xfrm>
            <a:off x="609600" y="533400"/>
            <a:ext cx="10972800" cy="990600"/>
          </a:xfrm>
        </p:spPr>
        <p:txBody>
          <a:bodyPr anchor="ctr">
            <a:normAutofit/>
          </a:bodyPr>
          <a:lstStyle/>
          <a:p>
            <a:r>
              <a:rPr lang="en-US" dirty="0"/>
              <a:t>Research Objectives</a:t>
            </a:r>
          </a:p>
        </p:txBody>
      </p:sp>
      <p:graphicFrame>
        <p:nvGraphicFramePr>
          <p:cNvPr id="5" name="Content Placeholder 2">
            <a:extLst>
              <a:ext uri="{FF2B5EF4-FFF2-40B4-BE49-F238E27FC236}">
                <a16:creationId xmlns:a16="http://schemas.microsoft.com/office/drawing/2014/main" id="{3897A7D3-972B-EBDF-DDA8-C5EE9F101831}"/>
              </a:ext>
            </a:extLst>
          </p:cNvPr>
          <p:cNvGraphicFramePr>
            <a:graphicFrameLocks noGrp="1"/>
          </p:cNvGraphicFramePr>
          <p:nvPr>
            <p:ph idx="1"/>
            <p:extLst>
              <p:ext uri="{D42A27DB-BD31-4B8C-83A1-F6EECF244321}">
                <p14:modId xmlns:p14="http://schemas.microsoft.com/office/powerpoint/2010/main" val="1104682974"/>
              </p:ext>
            </p:extLst>
          </p:nvPr>
        </p:nvGraphicFramePr>
        <p:xfrm>
          <a:off x="609600" y="1600200"/>
          <a:ext cx="10972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107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434C2-FA7A-C4F3-B216-71C9DD23D173}"/>
              </a:ext>
            </a:extLst>
          </p:cNvPr>
          <p:cNvSpPr>
            <a:spLocks noGrp="1"/>
          </p:cNvSpPr>
          <p:nvPr>
            <p:ph type="title"/>
          </p:nvPr>
        </p:nvSpPr>
        <p:spPr>
          <a:xfrm>
            <a:off x="609600" y="533400"/>
            <a:ext cx="10972800" cy="990600"/>
          </a:xfrm>
        </p:spPr>
        <p:txBody>
          <a:bodyPr anchor="ctr">
            <a:normAutofit/>
          </a:bodyPr>
          <a:lstStyle/>
          <a:p>
            <a:r>
              <a:rPr lang="en-US" dirty="0"/>
              <a:t>Methods – Data</a:t>
            </a:r>
          </a:p>
        </p:txBody>
      </p:sp>
      <p:graphicFrame>
        <p:nvGraphicFramePr>
          <p:cNvPr id="7" name="Content Placeholder 2">
            <a:extLst>
              <a:ext uri="{FF2B5EF4-FFF2-40B4-BE49-F238E27FC236}">
                <a16:creationId xmlns:a16="http://schemas.microsoft.com/office/drawing/2014/main" id="{A6C5BDE8-7809-4B85-4377-111AA8BFA313}"/>
              </a:ext>
            </a:extLst>
          </p:cNvPr>
          <p:cNvGraphicFramePr>
            <a:graphicFrameLocks noGrp="1"/>
          </p:cNvGraphicFramePr>
          <p:nvPr>
            <p:ph idx="1"/>
            <p:extLst>
              <p:ext uri="{D42A27DB-BD31-4B8C-83A1-F6EECF244321}">
                <p14:modId xmlns:p14="http://schemas.microsoft.com/office/powerpoint/2010/main" val="1051370502"/>
              </p:ext>
            </p:extLst>
          </p:nvPr>
        </p:nvGraphicFramePr>
        <p:xfrm>
          <a:off x="609600" y="1354540"/>
          <a:ext cx="10972800" cy="5114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357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8AA7-7BE1-FC2F-4FF2-5061CB717AFB}"/>
              </a:ext>
            </a:extLst>
          </p:cNvPr>
          <p:cNvSpPr>
            <a:spLocks noGrp="1"/>
          </p:cNvSpPr>
          <p:nvPr>
            <p:ph type="title"/>
          </p:nvPr>
        </p:nvSpPr>
        <p:spPr>
          <a:xfrm>
            <a:off x="609600" y="533400"/>
            <a:ext cx="10972800" cy="990600"/>
          </a:xfrm>
        </p:spPr>
        <p:txBody>
          <a:bodyPr anchor="ctr">
            <a:normAutofit/>
          </a:bodyPr>
          <a:lstStyle/>
          <a:p>
            <a:r>
              <a:rPr lang="en-US" dirty="0"/>
              <a:t>Methods – Network Analysis</a:t>
            </a:r>
          </a:p>
        </p:txBody>
      </p:sp>
      <p:sp>
        <p:nvSpPr>
          <p:cNvPr id="3" name="Content Placeholder 2">
            <a:extLst>
              <a:ext uri="{FF2B5EF4-FFF2-40B4-BE49-F238E27FC236}">
                <a16:creationId xmlns:a16="http://schemas.microsoft.com/office/drawing/2014/main" id="{F1426CB1-DBC2-751B-0CD7-67B62AFED1C2}"/>
              </a:ext>
            </a:extLst>
          </p:cNvPr>
          <p:cNvSpPr>
            <a:spLocks noGrp="1"/>
          </p:cNvSpPr>
          <p:nvPr>
            <p:ph sz="half" idx="1"/>
          </p:nvPr>
        </p:nvSpPr>
        <p:spPr>
          <a:xfrm>
            <a:off x="609600" y="1673352"/>
            <a:ext cx="5384800" cy="4718304"/>
          </a:xfrm>
        </p:spPr>
        <p:txBody>
          <a:bodyPr>
            <a:normAutofit/>
          </a:bodyPr>
          <a:lstStyle/>
          <a:p>
            <a:pPr>
              <a:lnSpc>
                <a:spcPct val="90000"/>
              </a:lnSpc>
            </a:pPr>
            <a:r>
              <a:rPr lang="en-US" sz="1800"/>
              <a:t>Network Creation</a:t>
            </a:r>
          </a:p>
          <a:p>
            <a:pPr lvl="1">
              <a:lnSpc>
                <a:spcPct val="90000"/>
              </a:lnSpc>
            </a:pPr>
            <a:r>
              <a:rPr lang="en-US" sz="1800"/>
              <a:t>Built Bipartite Network: Sellers – Products + Species</a:t>
            </a:r>
          </a:p>
          <a:p>
            <a:pPr>
              <a:lnSpc>
                <a:spcPct val="90000"/>
              </a:lnSpc>
            </a:pPr>
            <a:r>
              <a:rPr lang="en-US" sz="1800"/>
              <a:t>Network Percolation Analysis</a:t>
            </a:r>
          </a:p>
          <a:p>
            <a:pPr lvl="1">
              <a:lnSpc>
                <a:spcPct val="90000"/>
              </a:lnSpc>
            </a:pPr>
            <a:r>
              <a:rPr lang="en-US" sz="1800"/>
              <a:t>Assesses the robustness and resilience under conditions of node failure or removal</a:t>
            </a:r>
          </a:p>
          <a:p>
            <a:pPr lvl="1">
              <a:lnSpc>
                <a:spcPct val="90000"/>
              </a:lnSpc>
            </a:pPr>
            <a:r>
              <a:rPr lang="en-US" sz="1800"/>
              <a:t>Five Node Removal Strategies: </a:t>
            </a:r>
          </a:p>
          <a:p>
            <a:pPr lvl="2">
              <a:lnSpc>
                <a:spcPct val="90000"/>
              </a:lnSpc>
            </a:pPr>
            <a:r>
              <a:rPr lang="en-US" sz="1800"/>
              <a:t>Random</a:t>
            </a:r>
          </a:p>
          <a:p>
            <a:pPr lvl="2">
              <a:lnSpc>
                <a:spcPct val="90000"/>
              </a:lnSpc>
            </a:pPr>
            <a:r>
              <a:rPr lang="en-US" sz="1800"/>
              <a:t>Targeted removal based on node degree</a:t>
            </a:r>
          </a:p>
          <a:p>
            <a:pPr lvl="2">
              <a:lnSpc>
                <a:spcPct val="90000"/>
              </a:lnSpc>
            </a:pPr>
            <a:r>
              <a:rPr lang="en-US" sz="1800"/>
              <a:t>Targeted removal based on accumulated edge weights </a:t>
            </a:r>
          </a:p>
          <a:p>
            <a:pPr lvl="2">
              <a:lnSpc>
                <a:spcPct val="90000"/>
              </a:lnSpc>
            </a:pPr>
            <a:r>
              <a:rPr lang="en-US" sz="1800"/>
              <a:t>Removal based on the cumulative price of products</a:t>
            </a:r>
          </a:p>
          <a:p>
            <a:pPr lvl="2">
              <a:lnSpc>
                <a:spcPct val="90000"/>
              </a:lnSpc>
            </a:pPr>
            <a:r>
              <a:rPr lang="en-US" sz="1800"/>
              <a:t>Removal based on the seller’s shipping countries </a:t>
            </a:r>
          </a:p>
          <a:p>
            <a:pPr lvl="3">
              <a:lnSpc>
                <a:spcPct val="90000"/>
              </a:lnSpc>
            </a:pPr>
            <a:endParaRPr lang="en-US"/>
          </a:p>
          <a:p>
            <a:pPr lvl="2">
              <a:lnSpc>
                <a:spcPct val="90000"/>
              </a:lnSpc>
            </a:pPr>
            <a:endParaRPr lang="en-US" sz="1800"/>
          </a:p>
        </p:txBody>
      </p:sp>
      <p:pic>
        <p:nvPicPr>
          <p:cNvPr id="5" name="Picture 4">
            <a:extLst>
              <a:ext uri="{FF2B5EF4-FFF2-40B4-BE49-F238E27FC236}">
                <a16:creationId xmlns:a16="http://schemas.microsoft.com/office/drawing/2014/main" id="{F5C5652E-4B68-DA9C-9AAA-B2A0784102AE}"/>
              </a:ext>
            </a:extLst>
          </p:cNvPr>
          <p:cNvPicPr>
            <a:picLocks noChangeAspect="1"/>
          </p:cNvPicPr>
          <p:nvPr/>
        </p:nvPicPr>
        <p:blipFill>
          <a:blip r:embed="rId3">
            <a:extLst>
              <a:ext uri="{28A0092B-C50C-407E-A947-70E740481C1C}">
                <a14:useLocalDpi xmlns:a14="http://schemas.microsoft.com/office/drawing/2010/main" val="0"/>
              </a:ext>
            </a:extLst>
          </a:blip>
          <a:srcRect l="11005" t="10942" r="26512"/>
          <a:stretch>
            <a:fillRect/>
          </a:stretch>
        </p:blipFill>
        <p:spPr>
          <a:xfrm>
            <a:off x="6690436" y="1524000"/>
            <a:ext cx="5384800" cy="5326292"/>
          </a:xfrm>
          <a:prstGeom prst="rect">
            <a:avLst/>
          </a:prstGeom>
          <a:noFill/>
        </p:spPr>
      </p:pic>
    </p:spTree>
    <p:extLst>
      <p:ext uri="{BB962C8B-B14F-4D97-AF65-F5344CB8AC3E}">
        <p14:creationId xmlns:p14="http://schemas.microsoft.com/office/powerpoint/2010/main" val="115780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998AC-6EF8-919E-6DA6-B50321D4EFE7}"/>
              </a:ext>
            </a:extLst>
          </p:cNvPr>
          <p:cNvSpPr>
            <a:spLocks noGrp="1"/>
          </p:cNvSpPr>
          <p:nvPr>
            <p:ph type="title"/>
          </p:nvPr>
        </p:nvSpPr>
        <p:spPr>
          <a:xfrm>
            <a:off x="609600" y="533400"/>
            <a:ext cx="10972800" cy="990600"/>
          </a:xfrm>
        </p:spPr>
        <p:txBody>
          <a:bodyPr anchor="ctr">
            <a:normAutofit/>
          </a:bodyPr>
          <a:lstStyle/>
          <a:p>
            <a:r>
              <a:rPr lang="en-US" dirty="0"/>
              <a:t>Key Findings - Concentration</a:t>
            </a:r>
          </a:p>
        </p:txBody>
      </p:sp>
      <p:sp>
        <p:nvSpPr>
          <p:cNvPr id="5" name="Content Placeholder 4">
            <a:extLst>
              <a:ext uri="{FF2B5EF4-FFF2-40B4-BE49-F238E27FC236}">
                <a16:creationId xmlns:a16="http://schemas.microsoft.com/office/drawing/2014/main" id="{C5368533-47FE-70EA-C705-8D7577DED2FB}"/>
              </a:ext>
            </a:extLst>
          </p:cNvPr>
          <p:cNvSpPr>
            <a:spLocks noGrp="1"/>
          </p:cNvSpPr>
          <p:nvPr>
            <p:ph sz="half" idx="1"/>
          </p:nvPr>
        </p:nvSpPr>
        <p:spPr>
          <a:xfrm>
            <a:off x="609600" y="1673352"/>
            <a:ext cx="5384800" cy="4718304"/>
          </a:xfrm>
        </p:spPr>
        <p:txBody>
          <a:bodyPr>
            <a:normAutofit/>
          </a:bodyPr>
          <a:lstStyle/>
          <a:p>
            <a:pPr>
              <a:lnSpc>
                <a:spcPct val="90000"/>
              </a:lnSpc>
            </a:pPr>
            <a:r>
              <a:rPr lang="en-US" sz="2000" dirty="0"/>
              <a:t>65 different “ship from” countries</a:t>
            </a:r>
          </a:p>
          <a:p>
            <a:pPr lvl="1">
              <a:lnSpc>
                <a:spcPct val="90000"/>
              </a:lnSpc>
            </a:pPr>
            <a:r>
              <a:rPr lang="en-US" sz="2000" dirty="0"/>
              <a:t>10 countries = 93% of small leather product shipments</a:t>
            </a:r>
          </a:p>
          <a:p>
            <a:pPr lvl="1">
              <a:lnSpc>
                <a:spcPct val="90000"/>
              </a:lnSpc>
            </a:pPr>
            <a:r>
              <a:rPr lang="en-US" sz="2000" dirty="0"/>
              <a:t> The United States was the top “ship from” country (59%)</a:t>
            </a:r>
          </a:p>
          <a:p>
            <a:pPr>
              <a:lnSpc>
                <a:spcPct val="90000"/>
              </a:lnSpc>
            </a:pPr>
            <a:r>
              <a:rPr lang="en-US" sz="2000" dirty="0"/>
              <a:t>84 different </a:t>
            </a:r>
            <a:r>
              <a:rPr lang="en-US" sz="2000" dirty="0" err="1"/>
              <a:t>animal+product</a:t>
            </a:r>
            <a:r>
              <a:rPr lang="en-US" sz="2000" dirty="0"/>
              <a:t> combinations</a:t>
            </a:r>
          </a:p>
          <a:p>
            <a:pPr lvl="1">
              <a:lnSpc>
                <a:spcPct val="90000"/>
              </a:lnSpc>
            </a:pPr>
            <a:r>
              <a:rPr lang="en-US" sz="2000" dirty="0"/>
              <a:t>The top 10 combinations account for 72% of the </a:t>
            </a:r>
            <a:r>
              <a:rPr lang="en-US" sz="2000" dirty="0" err="1"/>
              <a:t>animal+products</a:t>
            </a:r>
            <a:r>
              <a:rPr lang="en-US" sz="2000" dirty="0"/>
              <a:t> listed on eBay</a:t>
            </a:r>
          </a:p>
          <a:p>
            <a:pPr lvl="1">
              <a:lnSpc>
                <a:spcPct val="90000"/>
              </a:lnSpc>
            </a:pPr>
            <a:r>
              <a:rPr lang="en-US" sz="2000" dirty="0"/>
              <a:t>Most popular: </a:t>
            </a:r>
          </a:p>
          <a:p>
            <a:pPr lvl="2">
              <a:lnSpc>
                <a:spcPct val="90000"/>
              </a:lnSpc>
            </a:pPr>
            <a:r>
              <a:rPr lang="en-US" dirty="0"/>
              <a:t>Crocodile Bags</a:t>
            </a:r>
          </a:p>
          <a:p>
            <a:pPr lvl="2">
              <a:lnSpc>
                <a:spcPct val="90000"/>
              </a:lnSpc>
            </a:pPr>
            <a:r>
              <a:rPr lang="en-US" dirty="0"/>
              <a:t>Alligator Bags</a:t>
            </a:r>
          </a:p>
          <a:p>
            <a:pPr lvl="2">
              <a:lnSpc>
                <a:spcPct val="90000"/>
              </a:lnSpc>
            </a:pPr>
            <a:r>
              <a:rPr lang="en-US" dirty="0"/>
              <a:t>Alligator Watches</a:t>
            </a:r>
          </a:p>
          <a:p>
            <a:pPr lvl="2">
              <a:lnSpc>
                <a:spcPct val="90000"/>
              </a:lnSpc>
            </a:pPr>
            <a:r>
              <a:rPr lang="en-US" dirty="0"/>
              <a:t>Caiman Footwear</a:t>
            </a:r>
          </a:p>
          <a:p>
            <a:pPr lvl="1">
              <a:lnSpc>
                <a:spcPct val="90000"/>
              </a:lnSpc>
            </a:pPr>
            <a:endParaRPr lang="en-US" sz="2000" dirty="0"/>
          </a:p>
        </p:txBody>
      </p:sp>
      <p:pic>
        <p:nvPicPr>
          <p:cNvPr id="1026" name="Picture 2">
            <a:extLst>
              <a:ext uri="{FF2B5EF4-FFF2-40B4-BE49-F238E27FC236}">
                <a16:creationId xmlns:a16="http://schemas.microsoft.com/office/drawing/2014/main" id="{AF12A19A-F366-2698-56D1-0DADEC8E7A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377"/>
          <a:stretch>
            <a:fillRect/>
          </a:stretch>
        </p:blipFill>
        <p:spPr bwMode="auto">
          <a:xfrm>
            <a:off x="6197607" y="1673352"/>
            <a:ext cx="5384786" cy="4718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599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5F867-DC8B-29DD-29B4-B8BE8020A2F3}"/>
              </a:ext>
            </a:extLst>
          </p:cNvPr>
          <p:cNvSpPr>
            <a:spLocks noGrp="1"/>
          </p:cNvSpPr>
          <p:nvPr>
            <p:ph type="title"/>
          </p:nvPr>
        </p:nvSpPr>
        <p:spPr/>
        <p:txBody>
          <a:bodyPr/>
          <a:lstStyle/>
          <a:p>
            <a:r>
              <a:rPr lang="en-US" dirty="0"/>
              <a:t>Key Findings – Sellers and Products</a:t>
            </a:r>
          </a:p>
        </p:txBody>
      </p:sp>
      <p:pic>
        <p:nvPicPr>
          <p:cNvPr id="6" name="Content Placeholder 5">
            <a:extLst>
              <a:ext uri="{FF2B5EF4-FFF2-40B4-BE49-F238E27FC236}">
                <a16:creationId xmlns:a16="http://schemas.microsoft.com/office/drawing/2014/main" id="{C04290D1-BEAD-6D8D-4E17-06FFDBA916A6}"/>
              </a:ext>
            </a:extLst>
          </p:cNvPr>
          <p:cNvPicPr>
            <a:picLocks noGrp="1" noChangeAspect="1"/>
          </p:cNvPicPr>
          <p:nvPr>
            <p:ph sz="half" idx="1"/>
          </p:nvPr>
        </p:nvPicPr>
        <p:blipFill>
          <a:blip r:embed="rId3"/>
          <a:srcRect t="23537" b="4725"/>
          <a:stretch>
            <a:fillRect/>
          </a:stretch>
        </p:blipFill>
        <p:spPr>
          <a:xfrm>
            <a:off x="-277505" y="1740408"/>
            <a:ext cx="7284986" cy="4651248"/>
          </a:xfrm>
          <a:prstGeom prst="rect">
            <a:avLst/>
          </a:prstGeom>
        </p:spPr>
      </p:pic>
      <p:sp>
        <p:nvSpPr>
          <p:cNvPr id="4" name="Content Placeholder 3">
            <a:extLst>
              <a:ext uri="{FF2B5EF4-FFF2-40B4-BE49-F238E27FC236}">
                <a16:creationId xmlns:a16="http://schemas.microsoft.com/office/drawing/2014/main" id="{D46DF384-3D71-1D40-6866-228AF626049C}"/>
              </a:ext>
            </a:extLst>
          </p:cNvPr>
          <p:cNvSpPr>
            <a:spLocks noGrp="1"/>
          </p:cNvSpPr>
          <p:nvPr>
            <p:ph sz="half" idx="2"/>
          </p:nvPr>
        </p:nvSpPr>
        <p:spPr/>
        <p:txBody>
          <a:bodyPr/>
          <a:lstStyle/>
          <a:p>
            <a:r>
              <a:rPr lang="en-US" dirty="0"/>
              <a:t>Most sellers exclusively sold one product type </a:t>
            </a:r>
          </a:p>
          <a:p>
            <a:r>
              <a:rPr lang="en-US" dirty="0"/>
              <a:t> A small proportion were linked with multiple animals and products</a:t>
            </a:r>
          </a:p>
          <a:p>
            <a:r>
              <a:rPr lang="en-US" dirty="0"/>
              <a:t>Most sellers sold exclusively on one eBay domain </a:t>
            </a:r>
          </a:p>
          <a:p>
            <a:endParaRPr lang="en-US" dirty="0"/>
          </a:p>
        </p:txBody>
      </p:sp>
    </p:spTree>
    <p:extLst>
      <p:ext uri="{BB962C8B-B14F-4D97-AF65-F5344CB8AC3E}">
        <p14:creationId xmlns:p14="http://schemas.microsoft.com/office/powerpoint/2010/main" val="1520011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DD11E-D79C-680F-D474-5A203DB61A1D}"/>
              </a:ext>
            </a:extLst>
          </p:cNvPr>
          <p:cNvSpPr>
            <a:spLocks noGrp="1"/>
          </p:cNvSpPr>
          <p:nvPr>
            <p:ph type="title"/>
          </p:nvPr>
        </p:nvSpPr>
        <p:spPr>
          <a:xfrm>
            <a:off x="609600" y="533400"/>
            <a:ext cx="10972800" cy="990600"/>
          </a:xfrm>
        </p:spPr>
        <p:txBody>
          <a:bodyPr anchor="ctr">
            <a:normAutofit/>
          </a:bodyPr>
          <a:lstStyle/>
          <a:p>
            <a:r>
              <a:rPr lang="en-US" dirty="0"/>
              <a:t>Key Words – Network Resilience</a:t>
            </a:r>
          </a:p>
        </p:txBody>
      </p:sp>
      <p:sp>
        <p:nvSpPr>
          <p:cNvPr id="3" name="Content Placeholder 2">
            <a:extLst>
              <a:ext uri="{FF2B5EF4-FFF2-40B4-BE49-F238E27FC236}">
                <a16:creationId xmlns:a16="http://schemas.microsoft.com/office/drawing/2014/main" id="{FE7B9E48-0D92-E51C-EB9E-8F2AEE869C53}"/>
              </a:ext>
            </a:extLst>
          </p:cNvPr>
          <p:cNvSpPr>
            <a:spLocks noGrp="1"/>
          </p:cNvSpPr>
          <p:nvPr>
            <p:ph idx="1"/>
          </p:nvPr>
        </p:nvSpPr>
        <p:spPr>
          <a:xfrm>
            <a:off x="609600" y="1600200"/>
            <a:ext cx="10972800" cy="4876800"/>
          </a:xfrm>
        </p:spPr>
        <p:txBody>
          <a:bodyPr>
            <a:normAutofit/>
          </a:bodyPr>
          <a:lstStyle/>
          <a:p>
            <a:r>
              <a:rPr lang="en-US" dirty="0"/>
              <a:t>Scale-free Topology</a:t>
            </a:r>
          </a:p>
          <a:p>
            <a:r>
              <a:rPr lang="en-US" dirty="0"/>
              <a:t>Random removals = little effect (network stable until ~95% removed)</a:t>
            </a:r>
          </a:p>
          <a:p>
            <a:r>
              <a:rPr lang="en-US" dirty="0"/>
              <a:t>Occasional takedowns = low disruption</a:t>
            </a:r>
          </a:p>
        </p:txBody>
      </p:sp>
      <p:pic>
        <p:nvPicPr>
          <p:cNvPr id="5" name="Picture 4">
            <a:extLst>
              <a:ext uri="{FF2B5EF4-FFF2-40B4-BE49-F238E27FC236}">
                <a16:creationId xmlns:a16="http://schemas.microsoft.com/office/drawing/2014/main" id="{0848A94B-79EF-248B-913C-30FE5118E022}"/>
              </a:ext>
            </a:extLst>
          </p:cNvPr>
          <p:cNvPicPr>
            <a:picLocks noChangeAspect="1"/>
          </p:cNvPicPr>
          <p:nvPr/>
        </p:nvPicPr>
        <p:blipFill>
          <a:blip r:embed="rId3"/>
          <a:stretch>
            <a:fillRect/>
          </a:stretch>
        </p:blipFill>
        <p:spPr>
          <a:xfrm>
            <a:off x="1766371" y="3181553"/>
            <a:ext cx="8659258" cy="2897436"/>
          </a:xfrm>
          <a:prstGeom prst="rect">
            <a:avLst/>
          </a:prstGeom>
        </p:spPr>
      </p:pic>
    </p:spTree>
    <p:extLst>
      <p:ext uri="{BB962C8B-B14F-4D97-AF65-F5344CB8AC3E}">
        <p14:creationId xmlns:p14="http://schemas.microsoft.com/office/powerpoint/2010/main" val="1409545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EC05D-3220-A9DC-3511-D1C99C6ED159}"/>
              </a:ext>
            </a:extLst>
          </p:cNvPr>
          <p:cNvSpPr>
            <a:spLocks noGrp="1"/>
          </p:cNvSpPr>
          <p:nvPr>
            <p:ph type="title"/>
          </p:nvPr>
        </p:nvSpPr>
        <p:spPr/>
        <p:txBody>
          <a:bodyPr/>
          <a:lstStyle/>
          <a:p>
            <a:r>
              <a:rPr lang="en-US" dirty="0"/>
              <a:t>Key Findings – Disruption Strategies</a:t>
            </a:r>
          </a:p>
        </p:txBody>
      </p:sp>
      <p:sp>
        <p:nvSpPr>
          <p:cNvPr id="5" name="Content Placeholder 4">
            <a:extLst>
              <a:ext uri="{FF2B5EF4-FFF2-40B4-BE49-F238E27FC236}">
                <a16:creationId xmlns:a16="http://schemas.microsoft.com/office/drawing/2014/main" id="{B66AC813-A57D-23C2-85BA-70ED91D07D9D}"/>
              </a:ext>
            </a:extLst>
          </p:cNvPr>
          <p:cNvSpPr>
            <a:spLocks noGrp="1"/>
          </p:cNvSpPr>
          <p:nvPr>
            <p:ph idx="1"/>
          </p:nvPr>
        </p:nvSpPr>
        <p:spPr/>
        <p:txBody>
          <a:bodyPr/>
          <a:lstStyle/>
          <a:p>
            <a:r>
              <a:rPr lang="en-US" dirty="0"/>
              <a:t>Seller targeting = effective but impractical</a:t>
            </a:r>
          </a:p>
          <a:p>
            <a:r>
              <a:rPr lang="en-US" dirty="0"/>
              <a:t>Product Targeting = Most Consistent + Scalable</a:t>
            </a:r>
          </a:p>
          <a:p>
            <a:r>
              <a:rPr lang="en-US" dirty="0"/>
              <a:t>Country or Price Targeting = Weak unless &gt; 60% removed </a:t>
            </a:r>
          </a:p>
          <a:p>
            <a:endParaRPr lang="en-US" dirty="0"/>
          </a:p>
        </p:txBody>
      </p:sp>
      <p:pic>
        <p:nvPicPr>
          <p:cNvPr id="4" name="Picture 3">
            <a:extLst>
              <a:ext uri="{FF2B5EF4-FFF2-40B4-BE49-F238E27FC236}">
                <a16:creationId xmlns:a16="http://schemas.microsoft.com/office/drawing/2014/main" id="{335D80F2-D575-8007-2731-C3F417D846B5}"/>
              </a:ext>
            </a:extLst>
          </p:cNvPr>
          <p:cNvPicPr>
            <a:picLocks noChangeAspect="1"/>
          </p:cNvPicPr>
          <p:nvPr/>
        </p:nvPicPr>
        <p:blipFill>
          <a:blip r:embed="rId3"/>
          <a:stretch>
            <a:fillRect/>
          </a:stretch>
        </p:blipFill>
        <p:spPr>
          <a:xfrm>
            <a:off x="1722303" y="3017595"/>
            <a:ext cx="8747393" cy="3117773"/>
          </a:xfrm>
          <a:prstGeom prst="rect">
            <a:avLst/>
          </a:prstGeom>
        </p:spPr>
      </p:pic>
    </p:spTree>
    <p:extLst>
      <p:ext uri="{BB962C8B-B14F-4D97-AF65-F5344CB8AC3E}">
        <p14:creationId xmlns:p14="http://schemas.microsoft.com/office/powerpoint/2010/main" val="23391466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hn Jay">
  <a:themeElements>
    <a:clrScheme name="John Jay">
      <a:dk1>
        <a:srgbClr val="000080"/>
      </a:dk1>
      <a:lt1>
        <a:srgbClr val="FFFFFF"/>
      </a:lt1>
      <a:dk2>
        <a:srgbClr val="DDD9C3"/>
      </a:dk2>
      <a:lt2>
        <a:srgbClr val="F3F2DC"/>
      </a:lt2>
      <a:accent1>
        <a:srgbClr val="09AEEF"/>
      </a:accent1>
      <a:accent2>
        <a:srgbClr val="FDC82F"/>
      </a:accent2>
      <a:accent3>
        <a:srgbClr val="7AB800"/>
      </a:accent3>
      <a:accent4>
        <a:srgbClr val="D52B1E"/>
      </a:accent4>
      <a:accent5>
        <a:srgbClr val="8F23B3"/>
      </a:accent5>
      <a:accent6>
        <a:srgbClr val="FF6600"/>
      </a:accent6>
      <a:hlink>
        <a:srgbClr val="0000FF"/>
      </a:hlink>
      <a:folHlink>
        <a:srgbClr val="800080"/>
      </a:folHlink>
    </a:clrScheme>
    <a:fontScheme name="John Jay">
      <a:majorFont>
        <a:latin typeface="Arial Black"/>
        <a:ea typeface=""/>
        <a:cs typeface=""/>
      </a:majorFont>
      <a:minorFont>
        <a:latin typeface="Georgia"/>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John Jay" id="{DA138E34-8DB2-487D-B2FA-3EA74BCF8AB0}" vid="{05FCD147-00CF-4606-BCD9-40610AE43F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John Jay</Template>
  <TotalTime>344</TotalTime>
  <Words>1456</Words>
  <Application>Microsoft Macintosh PowerPoint</Application>
  <PresentationFormat>Widescreen</PresentationFormat>
  <Paragraphs>155</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Arial Black</vt:lpstr>
      <vt:lpstr>Georgia</vt:lpstr>
      <vt:lpstr>Wingdings</vt:lpstr>
      <vt:lpstr>John Jay</vt:lpstr>
      <vt:lpstr>Scaling the Web: Unraveling Online Reptile Leather Trade Networks with Machine Learning and Network Analysis</vt:lpstr>
      <vt:lpstr>Background</vt:lpstr>
      <vt:lpstr>Research Objectives</vt:lpstr>
      <vt:lpstr>Methods – Data</vt:lpstr>
      <vt:lpstr>Methods – Network Analysis</vt:lpstr>
      <vt:lpstr>Key Findings - Concentration</vt:lpstr>
      <vt:lpstr>Key Findings – Sellers and Products</vt:lpstr>
      <vt:lpstr>Key Words – Network Resilience</vt:lpstr>
      <vt:lpstr>Key Findings – Disruption Strategies</vt:lpstr>
      <vt:lpstr>Policy Implications</vt:lpstr>
      <vt:lpstr>Conclusion</vt:lpstr>
      <vt:lpstr>Table 1</vt:lpstr>
      <vt:lpstr>Table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Lang</dc:creator>
  <cp:lastModifiedBy>Microsoft Office User</cp:lastModifiedBy>
  <cp:revision>1</cp:revision>
  <dcterms:created xsi:type="dcterms:W3CDTF">2025-08-31T20:06:11Z</dcterms:created>
  <dcterms:modified xsi:type="dcterms:W3CDTF">2025-09-03T13:44:52Z</dcterms:modified>
</cp:coreProperties>
</file>